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58" r:id="rId3"/>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8" d="100"/>
          <a:sy n="48" d="100"/>
        </p:scale>
        <p:origin x="209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ack Christopher S" userId="0450d55b-c818-4922-a333-b663a5f3817d" providerId="ADAL" clId="{A01A91FE-B804-48C2-9E17-5474E9384CDE}"/>
    <pc:docChg chg="custSel addSld delSld modSld">
      <pc:chgData name="Black Christopher S" userId="0450d55b-c818-4922-a333-b663a5f3817d" providerId="ADAL" clId="{A01A91FE-B804-48C2-9E17-5474E9384CDE}" dt="2022-08-03T18:31:50.307" v="37" actId="1076"/>
      <pc:docMkLst>
        <pc:docMk/>
      </pc:docMkLst>
      <pc:sldChg chg="modSp del mod">
        <pc:chgData name="Black Christopher S" userId="0450d55b-c818-4922-a333-b663a5f3817d" providerId="ADAL" clId="{A01A91FE-B804-48C2-9E17-5474E9384CDE}" dt="2022-08-03T13:44:32.634" v="31" actId="47"/>
        <pc:sldMkLst>
          <pc:docMk/>
          <pc:sldMk cId="2742632663" sldId="257"/>
        </pc:sldMkLst>
        <pc:spChg chg="mod">
          <ac:chgData name="Black Christopher S" userId="0450d55b-c818-4922-a333-b663a5f3817d" providerId="ADAL" clId="{A01A91FE-B804-48C2-9E17-5474E9384CDE}" dt="2022-08-02T18:25:24.717" v="1" actId="1076"/>
          <ac:spMkLst>
            <pc:docMk/>
            <pc:sldMk cId="2742632663" sldId="257"/>
            <ac:spMk id="4" creationId="{00000000-0000-0000-0000-000000000000}"/>
          </ac:spMkLst>
        </pc:spChg>
      </pc:sldChg>
      <pc:sldChg chg="modSp mod">
        <pc:chgData name="Black Christopher S" userId="0450d55b-c818-4922-a333-b663a5f3817d" providerId="ADAL" clId="{A01A91FE-B804-48C2-9E17-5474E9384CDE}" dt="2022-08-02T18:25:40.590" v="2"/>
        <pc:sldMkLst>
          <pc:docMk/>
          <pc:sldMk cId="1405263244" sldId="258"/>
        </pc:sldMkLst>
        <pc:spChg chg="mod">
          <ac:chgData name="Black Christopher S" userId="0450d55b-c818-4922-a333-b663a5f3817d" providerId="ADAL" clId="{A01A91FE-B804-48C2-9E17-5474E9384CDE}" dt="2022-08-02T18:25:40.590" v="2"/>
          <ac:spMkLst>
            <pc:docMk/>
            <pc:sldMk cId="1405263244" sldId="258"/>
            <ac:spMk id="5" creationId="{00000000-0000-0000-0000-000000000000}"/>
          </ac:spMkLst>
        </pc:spChg>
      </pc:sldChg>
      <pc:sldChg chg="addSp delSp modSp add mod">
        <pc:chgData name="Black Christopher S" userId="0450d55b-c818-4922-a333-b663a5f3817d" providerId="ADAL" clId="{A01A91FE-B804-48C2-9E17-5474E9384CDE}" dt="2022-08-03T18:31:50.307" v="37" actId="1076"/>
        <pc:sldMkLst>
          <pc:docMk/>
          <pc:sldMk cId="569995709" sldId="259"/>
        </pc:sldMkLst>
        <pc:spChg chg="mod">
          <ac:chgData name="Black Christopher S" userId="0450d55b-c818-4922-a333-b663a5f3817d" providerId="ADAL" clId="{A01A91FE-B804-48C2-9E17-5474E9384CDE}" dt="2022-08-03T13:43:56.320" v="13" actId="1076"/>
          <ac:spMkLst>
            <pc:docMk/>
            <pc:sldMk cId="569995709" sldId="259"/>
            <ac:spMk id="8" creationId="{00000000-0000-0000-0000-000000000000}"/>
          </ac:spMkLst>
        </pc:spChg>
        <pc:spChg chg="del">
          <ac:chgData name="Black Christopher S" userId="0450d55b-c818-4922-a333-b663a5f3817d" providerId="ADAL" clId="{A01A91FE-B804-48C2-9E17-5474E9384CDE}" dt="2022-08-03T18:31:44.039" v="35" actId="478"/>
          <ac:spMkLst>
            <pc:docMk/>
            <pc:sldMk cId="569995709" sldId="259"/>
            <ac:spMk id="16" creationId="{C4380177-3135-47F1-A52F-4BB2DE617056}"/>
          </ac:spMkLst>
        </pc:spChg>
        <pc:spChg chg="mod">
          <ac:chgData name="Black Christopher S" userId="0450d55b-c818-4922-a333-b663a5f3817d" providerId="ADAL" clId="{A01A91FE-B804-48C2-9E17-5474E9384CDE}" dt="2022-08-03T13:47:56.175" v="33" actId="20577"/>
          <ac:spMkLst>
            <pc:docMk/>
            <pc:sldMk cId="569995709" sldId="259"/>
            <ac:spMk id="17" creationId="{00000000-0000-0000-0000-000000000000}"/>
          </ac:spMkLst>
        </pc:spChg>
        <pc:spChg chg="add mod">
          <ac:chgData name="Black Christopher S" userId="0450d55b-c818-4922-a333-b663a5f3817d" providerId="ADAL" clId="{A01A91FE-B804-48C2-9E17-5474E9384CDE}" dt="2022-08-03T18:31:50.307" v="37" actId="1076"/>
          <ac:spMkLst>
            <pc:docMk/>
            <pc:sldMk cId="569995709" sldId="259"/>
            <ac:spMk id="18" creationId="{80864EB1-1B85-4F0D-8082-FEC4E04F3C54}"/>
          </ac:spMkLst>
        </pc:spChg>
        <pc:spChg chg="del">
          <ac:chgData name="Black Christopher S" userId="0450d55b-c818-4922-a333-b663a5f3817d" providerId="ADAL" clId="{A01A91FE-B804-48C2-9E17-5474E9384CDE}" dt="2022-08-03T18:31:43.380" v="34" actId="478"/>
          <ac:spMkLst>
            <pc:docMk/>
            <pc:sldMk cId="569995709" sldId="259"/>
            <ac:spMk id="28" creationId="{00000000-0000-0000-0000-000000000000}"/>
          </ac:spMkLst>
        </pc:spChg>
        <pc:picChg chg="mod">
          <ac:chgData name="Black Christopher S" userId="0450d55b-c818-4922-a333-b663a5f3817d" providerId="ADAL" clId="{A01A91FE-B804-48C2-9E17-5474E9384CDE}" dt="2022-08-03T13:44:05.698" v="26" actId="1038"/>
          <ac:picMkLst>
            <pc:docMk/>
            <pc:sldMk cId="569995709" sldId="259"/>
            <ac:picMk id="2" creationId="{54186E5F-9B1C-4807-B50B-C53A7D1148AB}"/>
          </ac:picMkLst>
        </pc:picChg>
        <pc:picChg chg="mod">
          <ac:chgData name="Black Christopher S" userId="0450d55b-c818-4922-a333-b663a5f3817d" providerId="ADAL" clId="{A01A91FE-B804-48C2-9E17-5474E9384CDE}" dt="2022-08-03T13:44:05.698" v="26" actId="1038"/>
          <ac:picMkLst>
            <pc:docMk/>
            <pc:sldMk cId="569995709" sldId="259"/>
            <ac:picMk id="24" creationId="{598C0ACB-D6DD-4333-9952-8D8AF400C2B7}"/>
          </ac:picMkLst>
        </pc:picChg>
        <pc:picChg chg="mod">
          <ac:chgData name="Black Christopher S" userId="0450d55b-c818-4922-a333-b663a5f3817d" providerId="ADAL" clId="{A01A91FE-B804-48C2-9E17-5474E9384CDE}" dt="2022-08-03T13:44:05.698" v="26" actId="1038"/>
          <ac:picMkLst>
            <pc:docMk/>
            <pc:sldMk cId="569995709" sldId="259"/>
            <ac:picMk id="30" creationId="{3E2A30BB-D8BB-429F-9C87-F79C85A04E1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7CF263-0840-4CBC-9AC8-C190A4FCAE10}"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D998E-7404-4C00-934C-D25041659BFC}" type="slidenum">
              <a:rPr lang="en-US" smtClean="0"/>
              <a:t>‹#›</a:t>
            </a:fld>
            <a:endParaRPr lang="en-US"/>
          </a:p>
        </p:txBody>
      </p:sp>
    </p:spTree>
    <p:extLst>
      <p:ext uri="{BB962C8B-B14F-4D97-AF65-F5344CB8AC3E}">
        <p14:creationId xmlns:p14="http://schemas.microsoft.com/office/powerpoint/2010/main" val="1377762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CF263-0840-4CBC-9AC8-C190A4FCAE10}"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D998E-7404-4C00-934C-D25041659BFC}" type="slidenum">
              <a:rPr lang="en-US" smtClean="0"/>
              <a:t>‹#›</a:t>
            </a:fld>
            <a:endParaRPr lang="en-US"/>
          </a:p>
        </p:txBody>
      </p:sp>
    </p:spTree>
    <p:extLst>
      <p:ext uri="{BB962C8B-B14F-4D97-AF65-F5344CB8AC3E}">
        <p14:creationId xmlns:p14="http://schemas.microsoft.com/office/powerpoint/2010/main" val="3746230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CF263-0840-4CBC-9AC8-C190A4FCAE10}"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D998E-7404-4C00-934C-D25041659BFC}" type="slidenum">
              <a:rPr lang="en-US" smtClean="0"/>
              <a:t>‹#›</a:t>
            </a:fld>
            <a:endParaRPr lang="en-US"/>
          </a:p>
        </p:txBody>
      </p:sp>
    </p:spTree>
    <p:extLst>
      <p:ext uri="{BB962C8B-B14F-4D97-AF65-F5344CB8AC3E}">
        <p14:creationId xmlns:p14="http://schemas.microsoft.com/office/powerpoint/2010/main" val="51908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CF263-0840-4CBC-9AC8-C190A4FCAE10}"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D998E-7404-4C00-934C-D25041659BFC}" type="slidenum">
              <a:rPr lang="en-US" smtClean="0"/>
              <a:t>‹#›</a:t>
            </a:fld>
            <a:endParaRPr lang="en-US"/>
          </a:p>
        </p:txBody>
      </p:sp>
    </p:spTree>
    <p:extLst>
      <p:ext uri="{BB962C8B-B14F-4D97-AF65-F5344CB8AC3E}">
        <p14:creationId xmlns:p14="http://schemas.microsoft.com/office/powerpoint/2010/main" val="2774360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7CF263-0840-4CBC-9AC8-C190A4FCAE10}"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D998E-7404-4C00-934C-D25041659BFC}" type="slidenum">
              <a:rPr lang="en-US" smtClean="0"/>
              <a:t>‹#›</a:t>
            </a:fld>
            <a:endParaRPr lang="en-US"/>
          </a:p>
        </p:txBody>
      </p:sp>
    </p:spTree>
    <p:extLst>
      <p:ext uri="{BB962C8B-B14F-4D97-AF65-F5344CB8AC3E}">
        <p14:creationId xmlns:p14="http://schemas.microsoft.com/office/powerpoint/2010/main" val="128056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7CF263-0840-4CBC-9AC8-C190A4FCAE10}"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D998E-7404-4C00-934C-D25041659BFC}" type="slidenum">
              <a:rPr lang="en-US" smtClean="0"/>
              <a:t>‹#›</a:t>
            </a:fld>
            <a:endParaRPr lang="en-US"/>
          </a:p>
        </p:txBody>
      </p:sp>
    </p:spTree>
    <p:extLst>
      <p:ext uri="{BB962C8B-B14F-4D97-AF65-F5344CB8AC3E}">
        <p14:creationId xmlns:p14="http://schemas.microsoft.com/office/powerpoint/2010/main" val="3340034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7CF263-0840-4CBC-9AC8-C190A4FCAE10}"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4D998E-7404-4C00-934C-D25041659BFC}" type="slidenum">
              <a:rPr lang="en-US" smtClean="0"/>
              <a:t>‹#›</a:t>
            </a:fld>
            <a:endParaRPr lang="en-US"/>
          </a:p>
        </p:txBody>
      </p:sp>
    </p:spTree>
    <p:extLst>
      <p:ext uri="{BB962C8B-B14F-4D97-AF65-F5344CB8AC3E}">
        <p14:creationId xmlns:p14="http://schemas.microsoft.com/office/powerpoint/2010/main" val="1655492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7CF263-0840-4CBC-9AC8-C190A4FCAE10}"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4D998E-7404-4C00-934C-D25041659BFC}" type="slidenum">
              <a:rPr lang="en-US" smtClean="0"/>
              <a:t>‹#›</a:t>
            </a:fld>
            <a:endParaRPr lang="en-US"/>
          </a:p>
        </p:txBody>
      </p:sp>
    </p:spTree>
    <p:extLst>
      <p:ext uri="{BB962C8B-B14F-4D97-AF65-F5344CB8AC3E}">
        <p14:creationId xmlns:p14="http://schemas.microsoft.com/office/powerpoint/2010/main" val="2102432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CF263-0840-4CBC-9AC8-C190A4FCAE10}"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4D998E-7404-4C00-934C-D25041659BFC}" type="slidenum">
              <a:rPr lang="en-US" smtClean="0"/>
              <a:t>‹#›</a:t>
            </a:fld>
            <a:endParaRPr lang="en-US"/>
          </a:p>
        </p:txBody>
      </p:sp>
    </p:spTree>
    <p:extLst>
      <p:ext uri="{BB962C8B-B14F-4D97-AF65-F5344CB8AC3E}">
        <p14:creationId xmlns:p14="http://schemas.microsoft.com/office/powerpoint/2010/main" val="238256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7CF263-0840-4CBC-9AC8-C190A4FCAE10}"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D998E-7404-4C00-934C-D25041659BFC}" type="slidenum">
              <a:rPr lang="en-US" smtClean="0"/>
              <a:t>‹#›</a:t>
            </a:fld>
            <a:endParaRPr lang="en-US"/>
          </a:p>
        </p:txBody>
      </p:sp>
    </p:spTree>
    <p:extLst>
      <p:ext uri="{BB962C8B-B14F-4D97-AF65-F5344CB8AC3E}">
        <p14:creationId xmlns:p14="http://schemas.microsoft.com/office/powerpoint/2010/main" val="1003517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A7CF263-0840-4CBC-9AC8-C190A4FCAE10}"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D998E-7404-4C00-934C-D25041659BFC}" type="slidenum">
              <a:rPr lang="en-US" smtClean="0"/>
              <a:t>‹#›</a:t>
            </a:fld>
            <a:endParaRPr lang="en-US"/>
          </a:p>
        </p:txBody>
      </p:sp>
    </p:spTree>
    <p:extLst>
      <p:ext uri="{BB962C8B-B14F-4D97-AF65-F5344CB8AC3E}">
        <p14:creationId xmlns:p14="http://schemas.microsoft.com/office/powerpoint/2010/main" val="2380768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EA7CF263-0840-4CBC-9AC8-C190A4FCAE10}" type="datetimeFigureOut">
              <a:rPr lang="en-US" smtClean="0"/>
              <a:t>8/3/2023</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964D998E-7404-4C00-934C-D25041659BFC}" type="slidenum">
              <a:rPr lang="en-US" smtClean="0"/>
              <a:t>‹#›</a:t>
            </a:fld>
            <a:endParaRPr lang="en-US"/>
          </a:p>
        </p:txBody>
      </p:sp>
    </p:spTree>
    <p:extLst>
      <p:ext uri="{BB962C8B-B14F-4D97-AF65-F5344CB8AC3E}">
        <p14:creationId xmlns:p14="http://schemas.microsoft.com/office/powerpoint/2010/main" val="1187482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lack.Christopher.S@muscogee.k12.ga.us" TargetMode="External"/><Relationship Id="rId2" Type="http://schemas.openxmlformats.org/officeDocument/2006/relationships/image" Target="../media/image1.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A827B0-B693-4C11-A8FB-D61ADDE699CD}"/>
              </a:ext>
            </a:extLst>
          </p:cNvPr>
          <p:cNvSpPr/>
          <p:nvPr/>
        </p:nvSpPr>
        <p:spPr>
          <a:xfrm>
            <a:off x="0" y="0"/>
            <a:ext cx="6858000" cy="79744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lack And White Art - Design Templates">
            <a:extLst>
              <a:ext uri="{FF2B5EF4-FFF2-40B4-BE49-F238E27FC236}">
                <a16:creationId xmlns:a16="http://schemas.microsoft.com/office/drawing/2014/main" id="{C304EF6C-7646-476C-A4D6-D1D72C05E2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277" y="195373"/>
            <a:ext cx="1438053" cy="143805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08AA9D2-3272-4532-A91A-C7EF67E8A0EB}"/>
              </a:ext>
            </a:extLst>
          </p:cNvPr>
          <p:cNvSpPr txBox="1"/>
          <p:nvPr/>
        </p:nvSpPr>
        <p:spPr>
          <a:xfrm>
            <a:off x="1985631" y="0"/>
            <a:ext cx="3689498" cy="707886"/>
          </a:xfrm>
          <a:prstGeom prst="rect">
            <a:avLst/>
          </a:prstGeom>
          <a:noFill/>
        </p:spPr>
        <p:txBody>
          <a:bodyPr wrap="square" rtlCol="0">
            <a:spAutoFit/>
          </a:bodyPr>
          <a:lstStyle/>
          <a:p>
            <a:r>
              <a:rPr lang="en-US" sz="4000" b="1" dirty="0">
                <a:solidFill>
                  <a:schemeClr val="bg1"/>
                </a:solidFill>
                <a:latin typeface="Franklin Gothic Heavy" panose="020B0903020102020204" pitchFamily="34" charset="0"/>
              </a:rPr>
              <a:t>I B A R T  2</a:t>
            </a:r>
          </a:p>
        </p:txBody>
      </p:sp>
      <p:sp>
        <p:nvSpPr>
          <p:cNvPr id="9" name="TextBox 8">
            <a:extLst>
              <a:ext uri="{FF2B5EF4-FFF2-40B4-BE49-F238E27FC236}">
                <a16:creationId xmlns:a16="http://schemas.microsoft.com/office/drawing/2014/main" id="{9E0F4F44-E2FE-49B3-B1C9-1ADA10D9B6F9}"/>
              </a:ext>
            </a:extLst>
          </p:cNvPr>
          <p:cNvSpPr txBox="1"/>
          <p:nvPr/>
        </p:nvSpPr>
        <p:spPr>
          <a:xfrm>
            <a:off x="5013251" y="46517"/>
            <a:ext cx="3689498" cy="553998"/>
          </a:xfrm>
          <a:prstGeom prst="rect">
            <a:avLst/>
          </a:prstGeom>
          <a:noFill/>
        </p:spPr>
        <p:txBody>
          <a:bodyPr wrap="square" rtlCol="0">
            <a:spAutoFit/>
          </a:bodyPr>
          <a:lstStyle/>
          <a:p>
            <a:r>
              <a:rPr lang="en-US" sz="3000" b="1" dirty="0">
                <a:solidFill>
                  <a:schemeClr val="bg1"/>
                </a:solidFill>
              </a:rPr>
              <a:t>Mr. Black</a:t>
            </a:r>
          </a:p>
        </p:txBody>
      </p:sp>
      <p:sp>
        <p:nvSpPr>
          <p:cNvPr id="10" name="TextBox 9">
            <a:extLst>
              <a:ext uri="{FF2B5EF4-FFF2-40B4-BE49-F238E27FC236}">
                <a16:creationId xmlns:a16="http://schemas.microsoft.com/office/drawing/2014/main" id="{FA16CB3E-57D9-4285-92F0-6CDDF4918263}"/>
              </a:ext>
            </a:extLst>
          </p:cNvPr>
          <p:cNvSpPr txBox="1"/>
          <p:nvPr/>
        </p:nvSpPr>
        <p:spPr>
          <a:xfrm>
            <a:off x="1616765" y="829338"/>
            <a:ext cx="5241235" cy="1815882"/>
          </a:xfrm>
          <a:prstGeom prst="rect">
            <a:avLst/>
          </a:prstGeom>
          <a:noFill/>
        </p:spPr>
        <p:txBody>
          <a:bodyPr wrap="square" rtlCol="0">
            <a:spAutoFit/>
          </a:bodyPr>
          <a:lstStyle/>
          <a:p>
            <a:r>
              <a:rPr lang="en-US" sz="1600" b="1" dirty="0">
                <a:latin typeface="Leelawadee UI" panose="020B0502040204020203" pitchFamily="34" charset="-34"/>
                <a:cs typeface="Leelawadee UI" panose="020B0502040204020203" pitchFamily="34" charset="-34"/>
              </a:rPr>
              <a:t>Goals </a:t>
            </a:r>
          </a:p>
          <a:p>
            <a:pPr marL="285750" indent="-285750">
              <a:buFont typeface="Arial" panose="020B0604020202020204" pitchFamily="34" charset="0"/>
              <a:buChar char="•"/>
            </a:pPr>
            <a:r>
              <a:rPr lang="en-US" sz="1200" dirty="0"/>
              <a:t>Think hard, be open minded, and work to better your skills as an artist</a:t>
            </a:r>
          </a:p>
          <a:p>
            <a:pPr marL="285750" indent="-285750">
              <a:buFont typeface="Arial" panose="020B0604020202020204" pitchFamily="34" charset="0"/>
              <a:buChar char="•"/>
            </a:pPr>
            <a:r>
              <a:rPr lang="en-US" sz="1200" dirty="0"/>
              <a:t>Create Art using advanced application of multiple medias and techniques</a:t>
            </a:r>
          </a:p>
          <a:p>
            <a:pPr marL="285750" indent="-285750">
              <a:buFont typeface="Arial" panose="020B0604020202020204" pitchFamily="34" charset="0"/>
              <a:buChar char="•"/>
            </a:pPr>
            <a:r>
              <a:rPr lang="en-US" sz="1200" dirty="0"/>
              <a:t>Create artworks that display a conceptual component </a:t>
            </a:r>
          </a:p>
          <a:p>
            <a:pPr marL="285750" indent="-285750">
              <a:buFont typeface="Arial" panose="020B0604020202020204" pitchFamily="34" charset="0"/>
              <a:buChar char="•"/>
            </a:pPr>
            <a:r>
              <a:rPr lang="en-US" sz="1200" dirty="0"/>
              <a:t>Analyze artworks from the past to present through written and verbal discussions </a:t>
            </a:r>
          </a:p>
          <a:p>
            <a:pPr marL="285750" indent="-285750">
              <a:buFont typeface="Arial" panose="020B0604020202020204" pitchFamily="34" charset="0"/>
              <a:buChar char="•"/>
            </a:pPr>
            <a:r>
              <a:rPr lang="en-US" sz="1200" dirty="0"/>
              <a:t>Establish how to create a “Coherent Body of Work”</a:t>
            </a:r>
          </a:p>
          <a:p>
            <a:pPr marL="285750" indent="-285750">
              <a:buFont typeface="Arial" panose="020B0604020202020204" pitchFamily="34" charset="0"/>
              <a:buChar char="•"/>
            </a:pPr>
            <a:r>
              <a:rPr lang="en-US" sz="1200" dirty="0"/>
              <a:t>Work beyond normal class time</a:t>
            </a:r>
          </a:p>
          <a:p>
            <a:pPr marL="285750" indent="-285750">
              <a:buFont typeface="Arial" panose="020B0604020202020204" pitchFamily="34" charset="0"/>
              <a:buChar char="•"/>
            </a:pPr>
            <a:r>
              <a:rPr lang="en-US" sz="1200" dirty="0"/>
              <a:t>Complete all requirements of the IB Art Portfolio </a:t>
            </a:r>
          </a:p>
        </p:txBody>
      </p:sp>
      <p:sp>
        <p:nvSpPr>
          <p:cNvPr id="11" name="TextBox 10">
            <a:extLst>
              <a:ext uri="{FF2B5EF4-FFF2-40B4-BE49-F238E27FC236}">
                <a16:creationId xmlns:a16="http://schemas.microsoft.com/office/drawing/2014/main" id="{641DFEFA-AC39-45AB-B5A5-BE1C2C6327B8}"/>
              </a:ext>
            </a:extLst>
          </p:cNvPr>
          <p:cNvSpPr txBox="1"/>
          <p:nvPr/>
        </p:nvSpPr>
        <p:spPr>
          <a:xfrm>
            <a:off x="415446" y="2484074"/>
            <a:ext cx="3841898" cy="1631216"/>
          </a:xfrm>
          <a:prstGeom prst="rect">
            <a:avLst/>
          </a:prstGeom>
          <a:noFill/>
        </p:spPr>
        <p:txBody>
          <a:bodyPr wrap="square" rtlCol="0">
            <a:spAutoFit/>
          </a:bodyPr>
          <a:lstStyle/>
          <a:p>
            <a:r>
              <a:rPr lang="en-US" sz="1600" b="1" dirty="0">
                <a:latin typeface="Leelawadee UI" panose="020B0502040204020203" pitchFamily="34" charset="-34"/>
                <a:cs typeface="Leelawadee UI" panose="020B0502040204020203" pitchFamily="34" charset="-34"/>
              </a:rPr>
              <a:t>Supplies </a:t>
            </a:r>
            <a:r>
              <a:rPr lang="en-US" sz="1400" b="1" dirty="0"/>
              <a:t> </a:t>
            </a:r>
            <a:r>
              <a:rPr lang="en-US" sz="1200" b="1" dirty="0"/>
              <a:t>that are needed everyday </a:t>
            </a:r>
          </a:p>
          <a:p>
            <a:r>
              <a:rPr lang="en-US" sz="1200" dirty="0"/>
              <a:t>(please have these within the first week of class)</a:t>
            </a:r>
          </a:p>
          <a:p>
            <a:pPr marL="285750" indent="-285750">
              <a:buFont typeface="Arial" panose="020B0604020202020204" pitchFamily="34" charset="0"/>
              <a:buChar char="•"/>
            </a:pPr>
            <a:r>
              <a:rPr lang="en-US" sz="1200" dirty="0"/>
              <a:t>A pencil with eraser </a:t>
            </a:r>
          </a:p>
          <a:p>
            <a:pPr marL="285750" indent="-285750">
              <a:buFont typeface="Arial" panose="020B0604020202020204" pitchFamily="34" charset="0"/>
              <a:buChar char="•"/>
            </a:pPr>
            <a:r>
              <a:rPr lang="en-US" sz="1200" dirty="0"/>
              <a:t>Sketchbook</a:t>
            </a:r>
          </a:p>
          <a:p>
            <a:pPr marL="285750" indent="-285750">
              <a:buFont typeface="Arial" panose="020B0604020202020204" pitchFamily="34" charset="0"/>
              <a:buChar char="•"/>
            </a:pPr>
            <a:r>
              <a:rPr lang="en-US" sz="1200" dirty="0"/>
              <a:t>Portfolio – 12” x 18” or larger – bought or made</a:t>
            </a:r>
          </a:p>
          <a:p>
            <a:pPr marL="285750" indent="-285750">
              <a:buFont typeface="Arial" panose="020B0604020202020204" pitchFamily="34" charset="0"/>
              <a:buChar char="•"/>
            </a:pPr>
            <a:r>
              <a:rPr lang="en-US" sz="1200" dirty="0"/>
              <a:t>Students are also welcome to bring their own pastels, colored pencils, paint, etc.  These are not required though.  </a:t>
            </a:r>
          </a:p>
        </p:txBody>
      </p:sp>
      <p:sp>
        <p:nvSpPr>
          <p:cNvPr id="12" name="Rectangle 11">
            <a:extLst>
              <a:ext uri="{FF2B5EF4-FFF2-40B4-BE49-F238E27FC236}">
                <a16:creationId xmlns:a16="http://schemas.microsoft.com/office/drawing/2014/main" id="{43747333-495F-48AA-9318-6AA07B27BDEF}"/>
              </a:ext>
            </a:extLst>
          </p:cNvPr>
          <p:cNvSpPr/>
          <p:nvPr/>
        </p:nvSpPr>
        <p:spPr>
          <a:xfrm>
            <a:off x="415446" y="4109712"/>
            <a:ext cx="3841898" cy="1261884"/>
          </a:xfrm>
          <a:prstGeom prst="rect">
            <a:avLst/>
          </a:prstGeom>
        </p:spPr>
        <p:txBody>
          <a:bodyPr wrap="square">
            <a:spAutoFit/>
          </a:bodyPr>
          <a:lstStyle/>
          <a:p>
            <a:r>
              <a:rPr lang="en-US" sz="1600" b="1" dirty="0">
                <a:latin typeface="Leelawadee UI" panose="020B0502040204020203" pitchFamily="34" charset="-34"/>
                <a:ea typeface="Times New Roman" panose="02020603050405020304" pitchFamily="18" charset="0"/>
                <a:cs typeface="Leelawadee UI" panose="020B0502040204020203" pitchFamily="34" charset="-34"/>
              </a:rPr>
              <a:t>Total Points Grading</a:t>
            </a:r>
          </a:p>
          <a:p>
            <a:pPr marL="342900" marR="0" lvl="0" indent="-342900">
              <a:spcBef>
                <a:spcPts val="0"/>
              </a:spcBef>
              <a:spcAft>
                <a:spcPts val="0"/>
              </a:spcAft>
              <a:buFont typeface="Symbol" panose="05050102010706020507" pitchFamily="18" charset="2"/>
              <a:buChar char=""/>
              <a:tabLst>
                <a:tab pos="914400" algn="l"/>
              </a:tabLst>
            </a:pPr>
            <a:r>
              <a:rPr lang="en-US" sz="1200" dirty="0">
                <a:ea typeface="Times New Roman" panose="02020603050405020304" pitchFamily="18" charset="0"/>
              </a:rPr>
              <a:t>Major Projects – 200 points</a:t>
            </a:r>
          </a:p>
          <a:p>
            <a:pPr marL="342900" marR="0" lvl="0" indent="-342900">
              <a:spcBef>
                <a:spcPts val="0"/>
              </a:spcBef>
              <a:spcAft>
                <a:spcPts val="0"/>
              </a:spcAft>
              <a:buFont typeface="Symbol" panose="05050102010706020507" pitchFamily="18" charset="2"/>
              <a:buChar char=""/>
              <a:tabLst>
                <a:tab pos="914400" algn="l"/>
              </a:tabLst>
            </a:pPr>
            <a:r>
              <a:rPr lang="en-US" sz="1200" dirty="0">
                <a:ea typeface="Times New Roman" panose="02020603050405020304" pitchFamily="18" charset="0"/>
              </a:rPr>
              <a:t>Daily Work – 100 points</a:t>
            </a:r>
          </a:p>
          <a:p>
            <a:pPr marL="342900" marR="0" lvl="0" indent="-342900">
              <a:spcBef>
                <a:spcPts val="0"/>
              </a:spcBef>
              <a:spcAft>
                <a:spcPts val="0"/>
              </a:spcAft>
              <a:buFont typeface="Symbol" panose="05050102010706020507" pitchFamily="18" charset="2"/>
              <a:buChar char=""/>
              <a:tabLst>
                <a:tab pos="914400" algn="l"/>
              </a:tabLst>
            </a:pPr>
            <a:r>
              <a:rPr lang="en-US" sz="1200" dirty="0">
                <a:ea typeface="Times New Roman" panose="02020603050405020304" pitchFamily="18" charset="0"/>
              </a:rPr>
              <a:t>All projects have deadlines.  Projects loose ten points a day they are late.  Homework may not be turned in late.</a:t>
            </a:r>
          </a:p>
        </p:txBody>
      </p:sp>
      <p:sp>
        <p:nvSpPr>
          <p:cNvPr id="13" name="Rectangle 12">
            <a:extLst>
              <a:ext uri="{FF2B5EF4-FFF2-40B4-BE49-F238E27FC236}">
                <a16:creationId xmlns:a16="http://schemas.microsoft.com/office/drawing/2014/main" id="{E14D11CA-406A-4360-99DB-DE4A6095D9B8}"/>
              </a:ext>
            </a:extLst>
          </p:cNvPr>
          <p:cNvSpPr/>
          <p:nvPr/>
        </p:nvSpPr>
        <p:spPr>
          <a:xfrm>
            <a:off x="415446" y="5364160"/>
            <a:ext cx="3841898" cy="892552"/>
          </a:xfrm>
          <a:prstGeom prst="rect">
            <a:avLst/>
          </a:prstGeom>
        </p:spPr>
        <p:txBody>
          <a:bodyPr wrap="square">
            <a:spAutoFit/>
          </a:bodyPr>
          <a:lstStyle/>
          <a:p>
            <a:r>
              <a:rPr lang="en-US" sz="1600" b="1" dirty="0">
                <a:latin typeface="Leelawadee UI" panose="020B0502040204020203" pitchFamily="34" charset="-34"/>
                <a:ea typeface="Times New Roman" panose="02020603050405020304" pitchFamily="18" charset="0"/>
                <a:cs typeface="Leelawadee UI" panose="020B0502040204020203" pitchFamily="34" charset="-34"/>
              </a:rPr>
              <a:t>Effort is Everything in Art</a:t>
            </a:r>
            <a:r>
              <a:rPr lang="en-US" sz="1400" b="1" dirty="0">
                <a:ea typeface="Times New Roman" panose="02020603050405020304" pitchFamily="18" charset="0"/>
              </a:rPr>
              <a:t>.  </a:t>
            </a:r>
            <a:r>
              <a:rPr lang="en-US" sz="1200" dirty="0">
                <a:ea typeface="Times New Roman" panose="02020603050405020304" pitchFamily="18" charset="0"/>
              </a:rPr>
              <a:t>As a result, you will be expected to give your personal best everyday.  You will also receive a participation grade that is an evaluation of your daily involvement in the class. </a:t>
            </a:r>
          </a:p>
        </p:txBody>
      </p:sp>
      <p:sp>
        <p:nvSpPr>
          <p:cNvPr id="14" name="Rectangle 13">
            <a:extLst>
              <a:ext uri="{FF2B5EF4-FFF2-40B4-BE49-F238E27FC236}">
                <a16:creationId xmlns:a16="http://schemas.microsoft.com/office/drawing/2014/main" id="{3E9A2BA4-AA1C-4EFC-82C7-3737C41809A9}"/>
              </a:ext>
            </a:extLst>
          </p:cNvPr>
          <p:cNvSpPr/>
          <p:nvPr/>
        </p:nvSpPr>
        <p:spPr>
          <a:xfrm>
            <a:off x="4349421" y="2768600"/>
            <a:ext cx="2267279" cy="44577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42FC66E-4F4E-46E3-BA1A-F66D0DD0683A}"/>
              </a:ext>
            </a:extLst>
          </p:cNvPr>
          <p:cNvSpPr txBox="1"/>
          <p:nvPr/>
        </p:nvSpPr>
        <p:spPr>
          <a:xfrm>
            <a:off x="4349420" y="2937711"/>
            <a:ext cx="2267280" cy="1138773"/>
          </a:xfrm>
          <a:prstGeom prst="rect">
            <a:avLst/>
          </a:prstGeom>
          <a:noFill/>
        </p:spPr>
        <p:txBody>
          <a:bodyPr wrap="square">
            <a:spAutoFit/>
          </a:bodyPr>
          <a:lstStyle/>
          <a:p>
            <a:pPr algn="ctr"/>
            <a:r>
              <a:rPr lang="en-US" sz="1700" b="1" dirty="0">
                <a:solidFill>
                  <a:schemeClr val="bg1"/>
                </a:solidFill>
                <a:latin typeface="Leelawadee" panose="020B0502040204020203" pitchFamily="34" charset="-34"/>
                <a:ea typeface="Times New Roman" panose="02020603050405020304" pitchFamily="18" charset="0"/>
                <a:cs typeface="Leelawadee" panose="020B0502040204020203" pitchFamily="34" charset="-34"/>
              </a:rPr>
              <a:t>More information and Student Gallery</a:t>
            </a:r>
          </a:p>
          <a:p>
            <a:pPr algn="ctr"/>
            <a:r>
              <a:rPr lang="en-US" sz="1700" b="1" dirty="0">
                <a:solidFill>
                  <a:schemeClr val="bg1"/>
                </a:solidFill>
                <a:latin typeface="Leelawadee" panose="020B0502040204020203" pitchFamily="34" charset="-34"/>
                <a:ea typeface="Times New Roman" panose="02020603050405020304" pitchFamily="18" charset="0"/>
                <a:cs typeface="Leelawadee" panose="020B0502040204020203" pitchFamily="34" charset="-34"/>
              </a:rPr>
              <a:t>@</a:t>
            </a:r>
          </a:p>
          <a:p>
            <a:pPr algn="ctr"/>
            <a:r>
              <a:rPr lang="en-US" sz="1700" b="1" dirty="0">
                <a:solidFill>
                  <a:schemeClr val="bg1"/>
                </a:solidFill>
                <a:latin typeface="Leelawadee" panose="020B0502040204020203" pitchFamily="34" charset="-34"/>
                <a:ea typeface="Times New Roman" panose="02020603050405020304" pitchFamily="18" charset="0"/>
                <a:cs typeface="Leelawadee" panose="020B0502040204020203" pitchFamily="34" charset="-34"/>
              </a:rPr>
              <a:t>Hardawayart.com</a:t>
            </a:r>
            <a:endParaRPr lang="en-US" sz="1700" dirty="0">
              <a:solidFill>
                <a:schemeClr val="bg1"/>
              </a:solidFill>
              <a:latin typeface="Leelawadee" panose="020B0502040204020203" pitchFamily="34" charset="-34"/>
              <a:ea typeface="Times New Roman" panose="02020603050405020304" pitchFamily="18" charset="0"/>
              <a:cs typeface="Leelawadee" panose="020B0502040204020203" pitchFamily="34" charset="-34"/>
            </a:endParaRPr>
          </a:p>
        </p:txBody>
      </p:sp>
      <p:sp>
        <p:nvSpPr>
          <p:cNvPr id="17" name="Rectangle 16">
            <a:extLst>
              <a:ext uri="{FF2B5EF4-FFF2-40B4-BE49-F238E27FC236}">
                <a16:creationId xmlns:a16="http://schemas.microsoft.com/office/drawing/2014/main" id="{0390A227-2D1F-4453-9DE4-E06F3D302464}"/>
              </a:ext>
            </a:extLst>
          </p:cNvPr>
          <p:cNvSpPr/>
          <p:nvPr/>
        </p:nvSpPr>
        <p:spPr>
          <a:xfrm>
            <a:off x="82921" y="8476484"/>
            <a:ext cx="7073513" cy="646331"/>
          </a:xfrm>
          <a:prstGeom prst="rect">
            <a:avLst/>
          </a:prstGeom>
        </p:spPr>
        <p:txBody>
          <a:bodyPr wrap="square">
            <a:spAutoFit/>
          </a:bodyPr>
          <a:lstStyle/>
          <a:p>
            <a:endParaRPr lang="en-US" sz="1200" dirty="0">
              <a:ea typeface="Times New Roman" panose="02020603050405020304" pitchFamily="18" charset="0"/>
            </a:endParaRPr>
          </a:p>
          <a:p>
            <a:r>
              <a:rPr lang="en-US" sz="1200" dirty="0">
                <a:ea typeface="Times New Roman" panose="02020603050405020304" pitchFamily="18" charset="0"/>
              </a:rPr>
              <a:t>__________________________­­_________     	__________________________________</a:t>
            </a:r>
          </a:p>
          <a:p>
            <a:r>
              <a:rPr lang="en-US" sz="1200" dirty="0">
                <a:ea typeface="Times New Roman" panose="02020603050405020304" pitchFamily="18" charset="0"/>
              </a:rPr>
              <a:t>		Student’s signature                                    		    Parent’s signature</a:t>
            </a:r>
          </a:p>
        </p:txBody>
      </p:sp>
      <p:sp>
        <p:nvSpPr>
          <p:cNvPr id="18" name="Rectangle 17">
            <a:extLst>
              <a:ext uri="{FF2B5EF4-FFF2-40B4-BE49-F238E27FC236}">
                <a16:creationId xmlns:a16="http://schemas.microsoft.com/office/drawing/2014/main" id="{7C221740-BB9A-4B7E-9E40-254DC7C76A59}"/>
              </a:ext>
            </a:extLst>
          </p:cNvPr>
          <p:cNvSpPr/>
          <p:nvPr/>
        </p:nvSpPr>
        <p:spPr>
          <a:xfrm>
            <a:off x="0" y="7449935"/>
            <a:ext cx="6639339" cy="954107"/>
          </a:xfrm>
          <a:prstGeom prst="rect">
            <a:avLst/>
          </a:prstGeom>
        </p:spPr>
        <p:txBody>
          <a:bodyPr wrap="square">
            <a:spAutoFit/>
          </a:bodyPr>
          <a:lstStyle/>
          <a:p>
            <a:r>
              <a:rPr lang="en-US" sz="1400" b="1" u="sng" dirty="0">
                <a:latin typeface="Leelawadee UI" panose="020B0502040204020203" pitchFamily="34" charset="-34"/>
                <a:ea typeface="Times New Roman" panose="02020603050405020304" pitchFamily="18" charset="0"/>
                <a:cs typeface="Leelawadee UI" panose="020B0502040204020203" pitchFamily="34" charset="-34"/>
              </a:rPr>
              <a:t>Stop the Clock Pass</a:t>
            </a:r>
            <a:endParaRPr lang="en-US" sz="1400" dirty="0">
              <a:ea typeface="Times New Roman" panose="02020603050405020304" pitchFamily="18" charset="0"/>
            </a:endParaRPr>
          </a:p>
          <a:p>
            <a:r>
              <a:rPr lang="en-US" sz="1400" dirty="0">
                <a:ea typeface="Times New Roman" panose="02020603050405020304" pitchFamily="18" charset="0"/>
              </a:rPr>
              <a:t>	Date _____________ Project _______________Signature __________________</a:t>
            </a:r>
          </a:p>
          <a:p>
            <a:pPr indent="457200"/>
            <a:r>
              <a:rPr lang="en-US" sz="1400" dirty="0">
                <a:ea typeface="Times New Roman" panose="02020603050405020304" pitchFamily="18" charset="0"/>
              </a:rPr>
              <a:t>Date _____________ Project _______________Signature __________________</a:t>
            </a:r>
          </a:p>
          <a:p>
            <a:pPr indent="457200"/>
            <a:r>
              <a:rPr lang="en-US" sz="1400" dirty="0">
                <a:ea typeface="Times New Roman" panose="02020603050405020304" pitchFamily="18" charset="0"/>
              </a:rPr>
              <a:t>Date _____________ Project _______________Signature __________________</a:t>
            </a:r>
          </a:p>
        </p:txBody>
      </p:sp>
      <p:sp>
        <p:nvSpPr>
          <p:cNvPr id="19" name="Rectangle 18">
            <a:extLst>
              <a:ext uri="{FF2B5EF4-FFF2-40B4-BE49-F238E27FC236}">
                <a16:creationId xmlns:a16="http://schemas.microsoft.com/office/drawing/2014/main" id="{21AFFF37-B797-4194-BB27-0C205DC2A845}"/>
              </a:ext>
            </a:extLst>
          </p:cNvPr>
          <p:cNvSpPr/>
          <p:nvPr/>
        </p:nvSpPr>
        <p:spPr>
          <a:xfrm>
            <a:off x="415446" y="6363934"/>
            <a:ext cx="4207827" cy="1138773"/>
          </a:xfrm>
          <a:prstGeom prst="rect">
            <a:avLst/>
          </a:prstGeom>
        </p:spPr>
        <p:txBody>
          <a:bodyPr wrap="square">
            <a:spAutoFit/>
          </a:bodyPr>
          <a:lstStyle/>
          <a:p>
            <a:r>
              <a:rPr lang="en-US" sz="1600" b="1" dirty="0">
                <a:latin typeface="Leelawadee UI" panose="020B0502040204020203" pitchFamily="34" charset="-34"/>
                <a:ea typeface="Times New Roman" panose="02020603050405020304" pitchFamily="18" charset="0"/>
                <a:cs typeface="Leelawadee UI" panose="020B0502040204020203" pitchFamily="34" charset="-34"/>
              </a:rPr>
              <a:t>The Golden Rule </a:t>
            </a:r>
            <a:r>
              <a:rPr lang="en-US" sz="1400" b="1" dirty="0">
                <a:ea typeface="Times New Roman" panose="02020603050405020304" pitchFamily="18" charset="0"/>
              </a:rPr>
              <a:t>of the Art Room is Do Not Disrupt the Creative Process</a:t>
            </a:r>
          </a:p>
          <a:p>
            <a:r>
              <a:rPr lang="en-US" sz="1400" dirty="0">
                <a:ea typeface="Times New Roman" panose="02020603050405020304" pitchFamily="18" charset="0"/>
              </a:rPr>
              <a:t>	</a:t>
            </a:r>
            <a:r>
              <a:rPr lang="en-US" sz="1200" dirty="0">
                <a:ea typeface="Times New Roman" panose="02020603050405020304" pitchFamily="18" charset="0"/>
              </a:rPr>
              <a:t>All School rules apply in here as well.  </a:t>
            </a:r>
          </a:p>
          <a:p>
            <a:r>
              <a:rPr lang="en-US" sz="1200" dirty="0">
                <a:ea typeface="Times New Roman" panose="02020603050405020304" pitchFamily="18" charset="0"/>
              </a:rPr>
              <a:t>	Respect….everything and everyone.  </a:t>
            </a:r>
          </a:p>
          <a:p>
            <a:r>
              <a:rPr lang="en-US" sz="1200" dirty="0">
                <a:ea typeface="Times New Roman" panose="02020603050405020304" pitchFamily="18" charset="0"/>
              </a:rPr>
              <a:t>	Work with quiet focus and clean up after yourself.</a:t>
            </a:r>
          </a:p>
        </p:txBody>
      </p:sp>
      <p:sp>
        <p:nvSpPr>
          <p:cNvPr id="21" name="TextBox 20">
            <a:extLst>
              <a:ext uri="{FF2B5EF4-FFF2-40B4-BE49-F238E27FC236}">
                <a16:creationId xmlns:a16="http://schemas.microsoft.com/office/drawing/2014/main" id="{881C85D3-44CC-4B64-B4F5-35DA9E1B29C1}"/>
              </a:ext>
            </a:extLst>
          </p:cNvPr>
          <p:cNvSpPr txBox="1"/>
          <p:nvPr/>
        </p:nvSpPr>
        <p:spPr>
          <a:xfrm>
            <a:off x="4362007" y="4316090"/>
            <a:ext cx="2162617" cy="2092881"/>
          </a:xfrm>
          <a:prstGeom prst="rect">
            <a:avLst/>
          </a:prstGeom>
          <a:noFill/>
        </p:spPr>
        <p:txBody>
          <a:bodyPr wrap="square">
            <a:spAutoFit/>
          </a:bodyPr>
          <a:lstStyle/>
          <a:p>
            <a:pPr algn="ctr"/>
            <a:r>
              <a:rPr lang="en-US" sz="1600" b="1" dirty="0">
                <a:solidFill>
                  <a:schemeClr val="bg1"/>
                </a:solidFill>
                <a:latin typeface="Leelawadee UI" panose="020B0502040204020203" pitchFamily="34" charset="-34"/>
                <a:ea typeface="Times New Roman" panose="02020603050405020304" pitchFamily="18" charset="0"/>
                <a:cs typeface="Leelawadee UI" panose="020B0502040204020203" pitchFamily="34" charset="-34"/>
              </a:rPr>
              <a:t>Contact:</a:t>
            </a:r>
          </a:p>
          <a:p>
            <a:pPr algn="ctr"/>
            <a:r>
              <a:rPr lang="en-US" sz="1600" dirty="0">
                <a:solidFill>
                  <a:schemeClr val="bg1"/>
                </a:solidFill>
                <a:ea typeface="Times New Roman" panose="02020603050405020304" pitchFamily="18" charset="0"/>
              </a:rPr>
              <a:t>Please contact me any time you have questions or concerns.</a:t>
            </a:r>
          </a:p>
          <a:p>
            <a:pPr algn="ctr"/>
            <a:r>
              <a:rPr lang="en-US" sz="1600" dirty="0">
                <a:solidFill>
                  <a:schemeClr val="bg1"/>
                </a:solidFill>
                <a:ea typeface="Times New Roman" panose="02020603050405020304" pitchFamily="18" charset="0"/>
              </a:rPr>
              <a:t>Scott Black – </a:t>
            </a:r>
            <a:r>
              <a:rPr lang="en-US" sz="1600" u="sng" dirty="0" err="1">
                <a:solidFill>
                  <a:schemeClr val="bg1"/>
                </a:solidFill>
                <a:ea typeface="Times New Roman" panose="02020603050405020304" pitchFamily="18" charset="0"/>
                <a:hlinkClick r:id="rId3">
                  <a:extLst>
                    <a:ext uri="{A12FA001-AC4F-418D-AE19-62706E023703}">
                      <ahyp:hlinkClr xmlns:ahyp="http://schemas.microsoft.com/office/drawing/2018/hyperlinkcolor" val="tx"/>
                    </a:ext>
                  </a:extLst>
                </a:hlinkClick>
              </a:rPr>
              <a:t>Black.Christopher.S</a:t>
            </a:r>
            <a:r>
              <a:rPr lang="en-US" sz="1600" u="sng" dirty="0">
                <a:solidFill>
                  <a:schemeClr val="bg1"/>
                </a:solidFill>
                <a:ea typeface="Times New Roman" panose="02020603050405020304" pitchFamily="18" charset="0"/>
                <a:hlinkClick r:id="rId3">
                  <a:extLst>
                    <a:ext uri="{A12FA001-AC4F-418D-AE19-62706E023703}">
                      <ahyp:hlinkClr xmlns:ahyp="http://schemas.microsoft.com/office/drawing/2018/hyperlinkcolor" val="tx"/>
                    </a:ext>
                  </a:extLst>
                </a:hlinkClick>
              </a:rPr>
              <a:t>@</a:t>
            </a:r>
          </a:p>
          <a:p>
            <a:pPr algn="ctr"/>
            <a:r>
              <a:rPr lang="en-US" sz="1600" u="sng" dirty="0">
                <a:solidFill>
                  <a:schemeClr val="bg1"/>
                </a:solidFill>
                <a:ea typeface="Times New Roman" panose="02020603050405020304" pitchFamily="18" charset="0"/>
                <a:hlinkClick r:id="rId3">
                  <a:extLst>
                    <a:ext uri="{A12FA001-AC4F-418D-AE19-62706E023703}">
                      <ahyp:hlinkClr xmlns:ahyp="http://schemas.microsoft.com/office/drawing/2018/hyperlinkcolor" val="tx"/>
                    </a:ext>
                  </a:extLst>
                </a:hlinkClick>
              </a:rPr>
              <a:t>muscogee.k12.ga.us</a:t>
            </a:r>
            <a:endParaRPr lang="en-US" sz="1600" u="sng" dirty="0">
              <a:solidFill>
                <a:schemeClr val="bg1"/>
              </a:solidFill>
              <a:ea typeface="Times New Roman" panose="02020603050405020304" pitchFamily="18" charset="0"/>
            </a:endParaRPr>
          </a:p>
          <a:p>
            <a:endParaRPr lang="en-US" sz="1800" dirty="0">
              <a:solidFill>
                <a:schemeClr val="bg1"/>
              </a:solidFill>
              <a:ea typeface="Times New Roman" panose="02020603050405020304" pitchFamily="18" charset="0"/>
            </a:endParaRPr>
          </a:p>
        </p:txBody>
      </p:sp>
      <p:pic>
        <p:nvPicPr>
          <p:cNvPr id="1032" name="Picture 8">
            <a:extLst>
              <a:ext uri="{FF2B5EF4-FFF2-40B4-BE49-F238E27FC236}">
                <a16:creationId xmlns:a16="http://schemas.microsoft.com/office/drawing/2014/main" id="{9C05EC14-8B6A-4975-B774-8541E8F968E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743534" y="6319451"/>
            <a:ext cx="1399561" cy="1399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718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93040" y="0"/>
            <a:ext cx="65278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14400" algn="l"/>
              </a:tabLst>
            </a:pPr>
            <a:r>
              <a:rPr kumimoji="0" lang="en-US" altLang="en-US" sz="2600" b="1" i="0" u="none" strike="noStrike" cap="none" normalizeH="0" baseline="0" dirty="0">
                <a:ln>
                  <a:noFill/>
                </a:ln>
                <a:solidFill>
                  <a:schemeClr val="tx1"/>
                </a:solidFill>
                <a:effectLst/>
                <a:latin typeface="+mn-lt"/>
                <a:ea typeface="Times New Roman" panose="02020603050405020304" pitchFamily="18" charset="0"/>
              </a:rPr>
              <a:t>IB Art Program Overview</a:t>
            </a:r>
            <a:endParaRPr kumimoji="0" lang="en-US" altLang="en-US" sz="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altLang="en-US" sz="1400" b="1" i="0" u="none" strike="noStrike" cap="none" normalizeH="0" baseline="0" dirty="0">
                <a:ln>
                  <a:noFill/>
                </a:ln>
                <a:solidFill>
                  <a:schemeClr val="tx1"/>
                </a:solidFill>
                <a:effectLst/>
                <a:latin typeface="+mn-lt"/>
                <a:ea typeface="Times New Roman" panose="02020603050405020304" pitchFamily="18" charset="0"/>
              </a:rPr>
              <a:t>Comparative Study</a:t>
            </a:r>
            <a:r>
              <a:rPr kumimoji="0" lang="en-US" altLang="en-US" sz="1400" b="0" i="0" u="none" strike="noStrike" cap="none" normalizeH="0" baseline="0" dirty="0">
                <a:ln>
                  <a:noFill/>
                </a:ln>
                <a:solidFill>
                  <a:schemeClr val="tx1"/>
                </a:solidFill>
                <a:effectLst/>
                <a:latin typeface="+mn-lt"/>
                <a:ea typeface="Times New Roman" panose="02020603050405020304" pitchFamily="18" charset="0"/>
              </a:rPr>
              <a:t>:  20% (External) </a:t>
            </a:r>
            <a:endParaRPr kumimoji="0" lang="en-US" altLang="en-US" sz="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altLang="en-US" sz="1200" b="0" i="0" u="none" strike="noStrike" cap="none" normalizeH="0" baseline="0" dirty="0">
                <a:ln>
                  <a:noFill/>
                </a:ln>
                <a:solidFill>
                  <a:schemeClr val="tx1"/>
                </a:solidFill>
                <a:effectLst/>
                <a:latin typeface="+mn-lt"/>
                <a:ea typeface="Times New Roman" panose="02020603050405020304" pitchFamily="18" charset="0"/>
              </a:rPr>
              <a:t>This is the research component of IB Art.  It is not an essay though.  Here you will create a study of multiple artworks.  You will write, add images, and even draw to illustrate your ideas.  These slides can be created on the computer or in your sketchbook first and then scanned into a slide.  You will be expected to analyze formal qualities, interpret function and purpose, evaluate cultural significance, make comparisons and connections, and use subject specific language. Information may be typed or neatly printed.  Cite everything!!!!</a:t>
            </a:r>
            <a:endParaRPr kumimoji="0" lang="en-US" altLang="en-US" sz="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altLang="en-US" sz="1200" b="1" i="0" u="none" strike="noStrike" cap="none" normalizeH="0" baseline="0" dirty="0">
                <a:ln>
                  <a:noFill/>
                </a:ln>
                <a:solidFill>
                  <a:schemeClr val="tx1"/>
                </a:solidFill>
                <a:effectLst/>
                <a:latin typeface="+mn-lt"/>
                <a:ea typeface="Times New Roman" panose="02020603050405020304" pitchFamily="18" charset="0"/>
              </a:rPr>
              <a:t>Requirements:</a:t>
            </a:r>
            <a:br>
              <a:rPr kumimoji="0" lang="en-US" altLang="en-US" sz="1200" b="1" i="0" u="none" strike="noStrike" cap="none" normalizeH="0" baseline="0" dirty="0">
                <a:ln>
                  <a:noFill/>
                </a:ln>
                <a:solidFill>
                  <a:schemeClr val="tx1"/>
                </a:solidFill>
                <a:effectLst/>
                <a:latin typeface="+mn-lt"/>
                <a:ea typeface="Times New Roman" panose="02020603050405020304" pitchFamily="18" charset="0"/>
              </a:rPr>
            </a:br>
            <a:r>
              <a:rPr kumimoji="0" lang="en-US" altLang="en-US" sz="1200" b="1" i="0" u="none" strike="noStrike" cap="none" normalizeH="0" baseline="0" dirty="0">
                <a:ln>
                  <a:noFill/>
                </a:ln>
                <a:solidFill>
                  <a:schemeClr val="tx1"/>
                </a:solidFill>
                <a:effectLst/>
                <a:latin typeface="+mn-lt"/>
                <a:ea typeface="Times New Roman" panose="02020603050405020304" pitchFamily="18" charset="0"/>
              </a:rPr>
              <a:t>--SL – 10 – 15 Power Point Slides (Screens)	HL – 10 – 15 Slides + 3 connection slides</a:t>
            </a:r>
            <a:br>
              <a:rPr kumimoji="0" lang="en-US" altLang="en-US" sz="1200" b="1" i="0" u="none" strike="noStrike" cap="none" normalizeH="0" baseline="0" dirty="0">
                <a:ln>
                  <a:noFill/>
                </a:ln>
                <a:solidFill>
                  <a:schemeClr val="tx1"/>
                </a:solidFill>
                <a:effectLst/>
                <a:latin typeface="+mn-lt"/>
                <a:ea typeface="Times New Roman" panose="02020603050405020304" pitchFamily="18" charset="0"/>
              </a:rPr>
            </a:br>
            <a:r>
              <a:rPr kumimoji="0" lang="en-US" altLang="en-US" sz="1200" b="1" i="0" u="none" strike="noStrike" cap="none" normalizeH="0" baseline="0" dirty="0">
                <a:ln>
                  <a:noFill/>
                </a:ln>
                <a:solidFill>
                  <a:schemeClr val="tx1"/>
                </a:solidFill>
                <a:effectLst/>
                <a:latin typeface="+mn-lt"/>
                <a:ea typeface="Times New Roman" panose="02020603050405020304" pitchFamily="18" charset="0"/>
              </a:rPr>
              <a:t>--Compare at least three artworks, two of which must be by different artists and also contrasting  context (local, national, international)  </a:t>
            </a:r>
            <a:br>
              <a:rPr kumimoji="0" lang="en-US" altLang="en-US" sz="1200" b="1" i="0" u="none" strike="noStrike" cap="none" normalizeH="0" baseline="0" dirty="0">
                <a:ln>
                  <a:noFill/>
                </a:ln>
                <a:solidFill>
                  <a:schemeClr val="tx1"/>
                </a:solidFill>
                <a:effectLst/>
                <a:latin typeface="+mn-lt"/>
                <a:ea typeface="Times New Roman" panose="02020603050405020304" pitchFamily="18" charset="0"/>
              </a:rPr>
            </a:br>
            <a:r>
              <a:rPr kumimoji="0" lang="en-US" altLang="en-US" sz="1200" b="1" i="0" u="none" strike="noStrike" cap="none" normalizeH="0" baseline="0" dirty="0">
                <a:ln>
                  <a:noFill/>
                </a:ln>
                <a:solidFill>
                  <a:schemeClr val="tx1"/>
                </a:solidFill>
                <a:effectLst/>
                <a:latin typeface="+mn-lt"/>
                <a:ea typeface="Times New Roman" panose="02020603050405020304" pitchFamily="18" charset="0"/>
              </a:rPr>
              <a:t>---Bibliography at the end</a:t>
            </a: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endParaRPr kumimoji="0" lang="en-US" altLang="en-US" sz="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altLang="en-US" sz="1400" b="1" i="0" u="none" strike="noStrike" cap="none" normalizeH="0" baseline="0" dirty="0">
                <a:ln>
                  <a:noFill/>
                </a:ln>
                <a:solidFill>
                  <a:schemeClr val="tx1"/>
                </a:solidFill>
                <a:effectLst/>
                <a:latin typeface="+mn-lt"/>
                <a:ea typeface="Times New Roman" panose="02020603050405020304" pitchFamily="18" charset="0"/>
              </a:rPr>
              <a:t>Process Portfolio</a:t>
            </a:r>
            <a:r>
              <a:rPr kumimoji="0" lang="en-US" altLang="en-US" sz="1400" b="0" i="0" u="none" strike="noStrike" cap="none" normalizeH="0" baseline="0" dirty="0">
                <a:ln>
                  <a:noFill/>
                </a:ln>
                <a:solidFill>
                  <a:schemeClr val="tx1"/>
                </a:solidFill>
                <a:effectLst/>
                <a:latin typeface="+mn-lt"/>
                <a:ea typeface="Times New Roman" panose="02020603050405020304" pitchFamily="18" charset="0"/>
              </a:rPr>
              <a:t> 40% (External)</a:t>
            </a:r>
            <a:endParaRPr kumimoji="0" lang="en-US" altLang="en-US" sz="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altLang="en-US" sz="1200" b="0" i="0" u="none" strike="noStrike" cap="none" normalizeH="0" baseline="0" dirty="0">
                <a:ln>
                  <a:noFill/>
                </a:ln>
                <a:solidFill>
                  <a:schemeClr val="tx1"/>
                </a:solidFill>
                <a:effectLst/>
                <a:latin typeface="+mn-lt"/>
                <a:ea typeface="Times New Roman" panose="02020603050405020304" pitchFamily="18" charset="0"/>
              </a:rPr>
              <a:t>This section displays your experimentation and process as an artist.  Here you will show art from your sketchbook, practice pieces and works that you do not include in your Exhibition.  The goal here is to show a wide range of experiences with multiple media, styles and approaches.  It will also include your commentary explaining what is being shown, goals, and reflections. Cite all sources throughout. </a:t>
            </a:r>
            <a:endParaRPr kumimoji="0" lang="en-US" altLang="en-US" sz="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altLang="en-US" sz="1200" b="1" i="0" u="none" strike="noStrike" cap="none" normalizeH="0" baseline="0" dirty="0">
                <a:ln>
                  <a:noFill/>
                </a:ln>
                <a:solidFill>
                  <a:schemeClr val="tx1"/>
                </a:solidFill>
                <a:effectLst/>
                <a:latin typeface="+mn-lt"/>
                <a:ea typeface="Times New Roman" panose="02020603050405020304" pitchFamily="18" charset="0"/>
              </a:rPr>
              <a:t>Requirements:</a:t>
            </a:r>
            <a:br>
              <a:rPr kumimoji="0" lang="en-US" altLang="en-US" sz="1200" b="1" i="0" u="none" strike="noStrike" cap="none" normalizeH="0" baseline="0" dirty="0">
                <a:ln>
                  <a:noFill/>
                </a:ln>
                <a:solidFill>
                  <a:schemeClr val="tx1"/>
                </a:solidFill>
                <a:effectLst/>
                <a:latin typeface="+mn-lt"/>
                <a:ea typeface="Times New Roman" panose="02020603050405020304" pitchFamily="18" charset="0"/>
              </a:rPr>
            </a:br>
            <a:r>
              <a:rPr kumimoji="0" lang="en-US" altLang="en-US" sz="1200" b="1" i="0" u="none" strike="noStrike" cap="none" normalizeH="0" baseline="0" dirty="0">
                <a:ln>
                  <a:noFill/>
                </a:ln>
                <a:solidFill>
                  <a:schemeClr val="tx1"/>
                </a:solidFill>
                <a:effectLst/>
                <a:latin typeface="+mn-lt"/>
                <a:ea typeface="Times New Roman" panose="02020603050405020304" pitchFamily="18" charset="0"/>
              </a:rPr>
              <a:t>-- SL 9 – 18 Power Point Slides (Screens)	HL – 13 – 25 Slides </a:t>
            </a:r>
            <a:br>
              <a:rPr kumimoji="0" lang="en-US" altLang="en-US" sz="1200" b="1" i="0" u="none" strike="noStrike" cap="none" normalizeH="0" baseline="0" dirty="0">
                <a:ln>
                  <a:noFill/>
                </a:ln>
                <a:solidFill>
                  <a:schemeClr val="tx1"/>
                </a:solidFill>
                <a:effectLst/>
                <a:latin typeface="+mn-lt"/>
                <a:ea typeface="Times New Roman" panose="02020603050405020304" pitchFamily="18" charset="0"/>
              </a:rPr>
            </a:br>
            <a:r>
              <a:rPr kumimoji="0" lang="en-US" altLang="en-US" sz="1200" b="1" i="0" u="none" strike="noStrike" cap="none" normalizeH="0" baseline="0" dirty="0">
                <a:ln>
                  <a:noFill/>
                </a:ln>
                <a:solidFill>
                  <a:schemeClr val="tx1"/>
                </a:solidFill>
                <a:effectLst/>
                <a:latin typeface="+mn-lt"/>
                <a:ea typeface="Times New Roman" panose="02020603050405020304" pitchFamily="18" charset="0"/>
              </a:rPr>
              <a:t>--SL – 2 or more media from 2 or more columns below	HL – 3 or more media from 2 or more </a:t>
            </a:r>
            <a:br>
              <a:rPr kumimoji="0" lang="en-US" altLang="en-US" sz="1200" b="1" i="0" u="none" strike="noStrike" cap="none" normalizeH="0" baseline="0" dirty="0">
                <a:ln>
                  <a:noFill/>
                </a:ln>
                <a:solidFill>
                  <a:schemeClr val="tx1"/>
                </a:solidFill>
                <a:effectLst/>
                <a:latin typeface="+mn-lt"/>
                <a:ea typeface="Times New Roman" panose="02020603050405020304" pitchFamily="18" charset="0"/>
              </a:rPr>
            </a:br>
            <a:r>
              <a:rPr kumimoji="0" lang="en-US" altLang="en-US" sz="1200" b="1" i="0" u="none" strike="noStrike" cap="none" normalizeH="0" baseline="0" dirty="0">
                <a:ln>
                  <a:noFill/>
                </a:ln>
                <a:solidFill>
                  <a:schemeClr val="tx1"/>
                </a:solidFill>
                <a:effectLst/>
                <a:latin typeface="+mn-lt"/>
                <a:ea typeface="Times New Roman" panose="02020603050405020304" pitchFamily="18" charset="0"/>
              </a:rPr>
              <a:t>--Add commentary </a:t>
            </a:r>
            <a:endParaRPr kumimoji="0" lang="en-US" altLang="en-US" sz="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endParaRPr kumimoji="0" lang="en-US" altLang="en-US" sz="1800" b="0" i="0" u="none" strike="noStrike" cap="none" normalizeH="0" baseline="0" dirty="0">
              <a:ln>
                <a:noFill/>
              </a:ln>
              <a:solidFill>
                <a:schemeClr val="tx1"/>
              </a:solidFill>
              <a:effectLst/>
              <a:latin typeface="+mn-lt"/>
            </a:endParaRPr>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l="15282" t="23421" r="56381" b="24692"/>
          <a:stretch>
            <a:fillRect/>
          </a:stretch>
        </p:blipFill>
        <p:spPr bwMode="auto">
          <a:xfrm>
            <a:off x="193040" y="4471923"/>
            <a:ext cx="5600700" cy="29046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49072" y="7376594"/>
            <a:ext cx="7224776"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584" tIns="45720" rIns="0" bIns="45720" numCol="1" anchor="ctr" anchorCtr="0" compatLnSpc="1">
            <a:prstTxWarp prst="textNoShape">
              <a:avLst/>
            </a:prstTxWarp>
            <a:spAutoFit/>
          </a:bodyPr>
          <a:lstStyle>
            <a:lvl1pPr eaLnBrk="0" fontAlgn="base" hangingPunct="0">
              <a:spcBef>
                <a:spcPct val="0"/>
              </a:spcBef>
              <a:spcAft>
                <a:spcPct val="0"/>
              </a:spcAft>
              <a:tabLst>
                <a:tab pos="9144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altLang="en-US"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Exhibition</a:t>
            </a:r>
            <a:r>
              <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40% (Internal)</a:t>
            </a:r>
            <a:endParaRPr kumimoji="0" lang="en-US" altLang="en-US" sz="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The exhibition will contain your best pieces.  These works should display technical competence, conceptual qualities, and curatorial practice.  The majority of which should illustrate your concentration. </a:t>
            </a:r>
            <a:endParaRPr kumimoji="0" lang="en-US" altLang="en-US" sz="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r>
              <a:rPr kumimoji="0" lang="en-US"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Requirements:</a:t>
            </a:r>
            <a:br>
              <a:rPr kumimoji="0" lang="en-US"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r>
              <a:rPr kumimoji="0" lang="en-US"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--SL – 4 – 7 Artworks	HL – 8– 11 Artworks </a:t>
            </a:r>
            <a:br>
              <a:rPr kumimoji="0" lang="en-US"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r>
              <a:rPr kumimoji="0" lang="en-US"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--Curatorial Rational – SL – 400 words max	HL – 700 words max </a:t>
            </a:r>
            <a:br>
              <a:rPr kumimoji="0" lang="en-US"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r>
              <a:rPr kumimoji="0" lang="en-US"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--Title, Size, Medium and a brief explanation of each piece (500 characters max)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052632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1068</TotalTime>
  <Words>719</Words>
  <Application>Microsoft Office PowerPoint</Application>
  <PresentationFormat>Letter Paper (8.5x11 in)</PresentationFormat>
  <Paragraphs>50</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Calibri</vt:lpstr>
      <vt:lpstr>Calibri Light</vt:lpstr>
      <vt:lpstr>Franklin Gothic Heavy</vt:lpstr>
      <vt:lpstr>Leelawadee</vt:lpstr>
      <vt:lpstr>Leelawadee UI</vt:lpstr>
      <vt:lpstr>Symbol</vt:lpstr>
      <vt:lpstr>Office Theme</vt:lpstr>
      <vt:lpstr>PowerPoint Presentation</vt:lpstr>
      <vt:lpstr>PowerPoint Presentation</vt:lpstr>
    </vt:vector>
  </TitlesOfParts>
  <Company>Muscogee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Black Christopher S</dc:creator>
  <cp:lastModifiedBy>Black Christopher S</cp:lastModifiedBy>
  <cp:revision>34</cp:revision>
  <dcterms:created xsi:type="dcterms:W3CDTF">2018-08-04T21:38:41Z</dcterms:created>
  <dcterms:modified xsi:type="dcterms:W3CDTF">2023-08-03T20:10:51Z</dcterms:modified>
</cp:coreProperties>
</file>