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227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ck Christopher S" userId="0450d55b-c818-4922-a333-b663a5f3817d" providerId="ADAL" clId="{103FA7C1-173E-4717-B616-0621C25FD662}"/>
    <pc:docChg chg="custSel addSld delSld modSld">
      <pc:chgData name="Black Christopher S" userId="0450d55b-c818-4922-a333-b663a5f3817d" providerId="ADAL" clId="{103FA7C1-173E-4717-B616-0621C25FD662}" dt="2022-08-03T18:30:34.971" v="13" actId="1076"/>
      <pc:docMkLst>
        <pc:docMk/>
      </pc:docMkLst>
      <pc:sldChg chg="modSp del mod">
        <pc:chgData name="Black Christopher S" userId="0450d55b-c818-4922-a333-b663a5f3817d" providerId="ADAL" clId="{103FA7C1-173E-4717-B616-0621C25FD662}" dt="2022-08-03T13:40:52.509" v="7" actId="47"/>
        <pc:sldMkLst>
          <pc:docMk/>
          <pc:sldMk cId="2742632663" sldId="257"/>
        </pc:sldMkLst>
        <pc:spChg chg="mod">
          <ac:chgData name="Black Christopher S" userId="0450d55b-c818-4922-a333-b663a5f3817d" providerId="ADAL" clId="{103FA7C1-173E-4717-B616-0621C25FD662}" dt="2022-08-02T18:22:54.956" v="1" actId="1076"/>
          <ac:spMkLst>
            <pc:docMk/>
            <pc:sldMk cId="2742632663" sldId="257"/>
            <ac:spMk id="4" creationId="{00000000-0000-0000-0000-000000000000}"/>
          </ac:spMkLst>
        </pc:spChg>
      </pc:sldChg>
      <pc:sldChg chg="addSp delSp modSp add mod">
        <pc:chgData name="Black Christopher S" userId="0450d55b-c818-4922-a333-b663a5f3817d" providerId="ADAL" clId="{103FA7C1-173E-4717-B616-0621C25FD662}" dt="2022-08-03T18:30:34.971" v="13" actId="1076"/>
        <pc:sldMkLst>
          <pc:docMk/>
          <pc:sldMk cId="569995709" sldId="258"/>
        </pc:sldMkLst>
        <pc:spChg chg="mod">
          <ac:chgData name="Black Christopher S" userId="0450d55b-c818-4922-a333-b663a5f3817d" providerId="ADAL" clId="{103FA7C1-173E-4717-B616-0621C25FD662}" dt="2022-08-03T13:41:08.270" v="8" actId="20577"/>
          <ac:spMkLst>
            <pc:docMk/>
            <pc:sldMk cId="569995709" sldId="258"/>
            <ac:spMk id="8" creationId="{00000000-0000-0000-0000-000000000000}"/>
          </ac:spMkLst>
        </pc:spChg>
        <pc:spChg chg="del">
          <ac:chgData name="Black Christopher S" userId="0450d55b-c818-4922-a333-b663a5f3817d" providerId="ADAL" clId="{103FA7C1-173E-4717-B616-0621C25FD662}" dt="2022-08-03T18:30:25.077" v="10" actId="478"/>
          <ac:spMkLst>
            <pc:docMk/>
            <pc:sldMk cId="569995709" sldId="258"/>
            <ac:spMk id="16" creationId="{C4380177-3135-47F1-A52F-4BB2DE617056}"/>
          </ac:spMkLst>
        </pc:spChg>
        <pc:spChg chg="add mod">
          <ac:chgData name="Black Christopher S" userId="0450d55b-c818-4922-a333-b663a5f3817d" providerId="ADAL" clId="{103FA7C1-173E-4717-B616-0621C25FD662}" dt="2022-08-03T18:30:34.971" v="13" actId="1076"/>
          <ac:spMkLst>
            <pc:docMk/>
            <pc:sldMk cId="569995709" sldId="258"/>
            <ac:spMk id="18" creationId="{3F38EF6A-017A-4307-9FCC-A1D22E50A158}"/>
          </ac:spMkLst>
        </pc:spChg>
        <pc:spChg chg="del mod">
          <ac:chgData name="Black Christopher S" userId="0450d55b-c818-4922-a333-b663a5f3817d" providerId="ADAL" clId="{103FA7C1-173E-4717-B616-0621C25FD662}" dt="2022-08-03T18:30:26.071" v="11" actId="478"/>
          <ac:spMkLst>
            <pc:docMk/>
            <pc:sldMk cId="569995709" sldId="258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6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6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3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9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3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6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1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6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8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ck.Christopher.S@muscogee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A827B0-B693-4C11-A8FB-D61ADDE699CD}"/>
              </a:ext>
            </a:extLst>
          </p:cNvPr>
          <p:cNvSpPr/>
          <p:nvPr/>
        </p:nvSpPr>
        <p:spPr>
          <a:xfrm>
            <a:off x="0" y="0"/>
            <a:ext cx="6858000" cy="7974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ack And White Art - Design Templates">
            <a:extLst>
              <a:ext uri="{FF2B5EF4-FFF2-40B4-BE49-F238E27FC236}">
                <a16:creationId xmlns:a16="http://schemas.microsoft.com/office/drawing/2014/main" id="{C304EF6C-7646-476C-A4D6-D1D72C05E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89" y="195373"/>
            <a:ext cx="1438053" cy="143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8AA9D2-3272-4532-A91A-C7EF67E8A0EB}"/>
              </a:ext>
            </a:extLst>
          </p:cNvPr>
          <p:cNvSpPr txBox="1"/>
          <p:nvPr/>
        </p:nvSpPr>
        <p:spPr>
          <a:xfrm>
            <a:off x="1985631" y="0"/>
            <a:ext cx="3689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A R T   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F4F44-E2FE-49B3-B1C9-1ADA10D9B6F9}"/>
              </a:ext>
            </a:extLst>
          </p:cNvPr>
          <p:cNvSpPr txBox="1"/>
          <p:nvPr/>
        </p:nvSpPr>
        <p:spPr>
          <a:xfrm>
            <a:off x="5013251" y="46517"/>
            <a:ext cx="3689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Mr. Black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6CB3E-57D9-4285-92F0-6CDDF4918263}"/>
              </a:ext>
            </a:extLst>
          </p:cNvPr>
          <p:cNvSpPr txBox="1"/>
          <p:nvPr/>
        </p:nvSpPr>
        <p:spPr>
          <a:xfrm>
            <a:off x="1985631" y="829338"/>
            <a:ext cx="48723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Goals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Think hard, be open minded, and work to better your skills as an artist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Expand the use of the language of Art in writings and discussions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Create using advanced application of multiple medias and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u="sng" dirty="0"/>
              <a:t>Study career opportunities in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Analyze artworks from the past to 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Engage in problem solving activities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u="sng" dirty="0"/>
              <a:t>Create a portfolio of self guided works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1DFEFA-AC39-45AB-B5A5-BE1C2C6327B8}"/>
              </a:ext>
            </a:extLst>
          </p:cNvPr>
          <p:cNvSpPr txBox="1"/>
          <p:nvPr/>
        </p:nvSpPr>
        <p:spPr>
          <a:xfrm>
            <a:off x="415446" y="2371084"/>
            <a:ext cx="3841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Supplies </a:t>
            </a:r>
            <a:r>
              <a:rPr lang="en-US" sz="1400" b="1" dirty="0"/>
              <a:t> </a:t>
            </a:r>
            <a:r>
              <a:rPr lang="en-US" sz="1200" b="1" dirty="0"/>
              <a:t>that are needed everyday </a:t>
            </a:r>
          </a:p>
          <a:p>
            <a:r>
              <a:rPr lang="en-US" sz="1200" dirty="0"/>
              <a:t>(please have these within the first week of class)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 pencil with eraser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Sketchbook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Portfolio – 12” x 18” or larger – bought or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Students are also welcome to bring their own pastels, colored pencils, paint, etc.  These are not required though.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747333-495F-48AA-9318-6AA07B27BDEF}"/>
              </a:ext>
            </a:extLst>
          </p:cNvPr>
          <p:cNvSpPr/>
          <p:nvPr/>
        </p:nvSpPr>
        <p:spPr>
          <a:xfrm>
            <a:off x="415446" y="3996722"/>
            <a:ext cx="38418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Total Points Grading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Major Projects – 200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Daily Work – 100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All projects have deadlines.  Projects loose ten points a day they are late.  Homework may not be turned in late.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4D11CA-406A-4360-99DB-DE4A6095D9B8}"/>
              </a:ext>
            </a:extLst>
          </p:cNvPr>
          <p:cNvSpPr/>
          <p:nvPr/>
        </p:nvSpPr>
        <p:spPr>
          <a:xfrm>
            <a:off x="415446" y="5251170"/>
            <a:ext cx="38418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Effort is Everything in Art</a:t>
            </a:r>
            <a:r>
              <a:rPr lang="en-US" sz="1400" b="1" dirty="0">
                <a:ea typeface="Times New Roman" panose="02020603050405020304" pitchFamily="18" charset="0"/>
              </a:rPr>
              <a:t>.  </a:t>
            </a:r>
            <a:r>
              <a:rPr lang="en-US" sz="1200" dirty="0">
                <a:ea typeface="Times New Roman" panose="02020603050405020304" pitchFamily="18" charset="0"/>
              </a:rPr>
              <a:t>As a result, you will be expected to give your personal best everyday.  You will also receive a participation grade that is an evaluation of your daily involvement in the class.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9A2BA4-AA1C-4EFC-82C7-3737C41809A9}"/>
              </a:ext>
            </a:extLst>
          </p:cNvPr>
          <p:cNvSpPr/>
          <p:nvPr/>
        </p:nvSpPr>
        <p:spPr>
          <a:xfrm>
            <a:off x="4349421" y="2768600"/>
            <a:ext cx="2267279" cy="44577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2FC66E-4F4E-46E3-BA1A-F66D0DD0683A}"/>
              </a:ext>
            </a:extLst>
          </p:cNvPr>
          <p:cNvSpPr txBox="1"/>
          <p:nvPr/>
        </p:nvSpPr>
        <p:spPr>
          <a:xfrm>
            <a:off x="4349420" y="2937711"/>
            <a:ext cx="226728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More information and Student Gallery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@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Hardawayart.com</a:t>
            </a:r>
            <a:endParaRPr lang="en-US" sz="1700" dirty="0">
              <a:solidFill>
                <a:schemeClr val="bg1"/>
              </a:solidFill>
              <a:latin typeface="Leelawadee" panose="020B0502040204020203" pitchFamily="34" charset="-34"/>
              <a:ea typeface="Times New Roman" panose="02020603050405020304" pitchFamily="18" charset="0"/>
              <a:cs typeface="Leelawadee" panose="020B05020402040202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90A227-2D1F-4453-9DE4-E06F3D302464}"/>
              </a:ext>
            </a:extLst>
          </p:cNvPr>
          <p:cNvSpPr/>
          <p:nvPr/>
        </p:nvSpPr>
        <p:spPr>
          <a:xfrm>
            <a:off x="82921" y="8476484"/>
            <a:ext cx="707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ea typeface="Times New Roman" panose="02020603050405020304" pitchFamily="18" charset="0"/>
            </a:endParaRPr>
          </a:p>
          <a:p>
            <a:r>
              <a:rPr lang="en-US" sz="1200" dirty="0">
                <a:ea typeface="Times New Roman" panose="02020603050405020304" pitchFamily="18" charset="0"/>
              </a:rPr>
              <a:t>__________________________­­_________     	__________________________________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	Student’s signature                                    		    Parent’s signature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221740-BB9A-4B7E-9E40-254DC7C76A59}"/>
              </a:ext>
            </a:extLst>
          </p:cNvPr>
          <p:cNvSpPr/>
          <p:nvPr/>
        </p:nvSpPr>
        <p:spPr>
          <a:xfrm>
            <a:off x="0" y="7410179"/>
            <a:ext cx="6639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Stop the Clock Pass</a:t>
            </a:r>
            <a:endParaRPr lang="en-US" sz="1400" dirty="0">
              <a:ea typeface="Times New Roman" panose="02020603050405020304" pitchFamily="18" charset="0"/>
            </a:endParaRPr>
          </a:p>
          <a:p>
            <a:r>
              <a:rPr lang="en-US" sz="1400" dirty="0">
                <a:ea typeface="Times New Roman" panose="02020603050405020304" pitchFamily="18" charset="0"/>
              </a:rPr>
              <a:t>	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AFFF37-B797-4194-BB27-0C205DC2A845}"/>
              </a:ext>
            </a:extLst>
          </p:cNvPr>
          <p:cNvSpPr/>
          <p:nvPr/>
        </p:nvSpPr>
        <p:spPr>
          <a:xfrm>
            <a:off x="415446" y="6250944"/>
            <a:ext cx="42078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The Golden Rule </a:t>
            </a:r>
            <a:r>
              <a:rPr lang="en-US" sz="1400" b="1" dirty="0">
                <a:ea typeface="Times New Roman" panose="02020603050405020304" pitchFamily="18" charset="0"/>
              </a:rPr>
              <a:t>of the Art Room is Do Not Disrupt the Creative Process</a:t>
            </a:r>
          </a:p>
          <a:p>
            <a:r>
              <a:rPr lang="en-US" sz="1400" dirty="0">
                <a:ea typeface="Times New Roman" panose="02020603050405020304" pitchFamily="18" charset="0"/>
              </a:rPr>
              <a:t>	</a:t>
            </a:r>
            <a:r>
              <a:rPr lang="en-US" sz="1200" dirty="0">
                <a:ea typeface="Times New Roman" panose="02020603050405020304" pitchFamily="18" charset="0"/>
              </a:rPr>
              <a:t>All School rules apply in here as well.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Respect….everything and everyone.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Work with quiet focus and clean up after yourself.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1C85D3-44CC-4B64-B4F5-35DA9E1B29C1}"/>
              </a:ext>
            </a:extLst>
          </p:cNvPr>
          <p:cNvSpPr txBox="1"/>
          <p:nvPr/>
        </p:nvSpPr>
        <p:spPr>
          <a:xfrm>
            <a:off x="4362007" y="4316090"/>
            <a:ext cx="216261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Contact: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Please contact me any time you have questions or concerns.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Scott Black – </a:t>
            </a:r>
            <a:r>
              <a:rPr lang="en-US" sz="1600" u="sng" dirty="0" err="1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Black.Christopher.S</a:t>
            </a:r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muscogee.k12.ga.us</a:t>
            </a:r>
            <a:endParaRPr lang="en-US" sz="1600" u="sng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endParaRPr lang="en-US" sz="1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C05EC14-8B6A-4975-B774-8541E8F9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534" y="6319451"/>
            <a:ext cx="1399561" cy="139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71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1004</TotalTime>
  <Words>317</Words>
  <Application>Microsoft Office PowerPoint</Application>
  <PresentationFormat>Letter Paper (8.5x11 in)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Leelawadee</vt:lpstr>
      <vt:lpstr>Leelawadee UI</vt:lpstr>
      <vt:lpstr>Symbol</vt:lpstr>
      <vt:lpstr>Office Theme</vt:lpstr>
      <vt:lpstr>PowerPoint Presentation</vt:lpstr>
    </vt:vector>
  </TitlesOfParts>
  <Company>Muscogee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 Christopher S</dc:creator>
  <cp:lastModifiedBy>Black Christopher S</cp:lastModifiedBy>
  <cp:revision>26</cp:revision>
  <dcterms:created xsi:type="dcterms:W3CDTF">2018-08-04T21:38:41Z</dcterms:created>
  <dcterms:modified xsi:type="dcterms:W3CDTF">2023-08-03T20:07:00Z</dcterms:modified>
</cp:coreProperties>
</file>