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ck Christopher S" userId="0450d55b-c818-4922-a333-b663a5f3817d" providerId="ADAL" clId="{6A7DF67B-20D0-490B-A3CD-2CEF3DBA5906}"/>
    <pc:docChg chg="custSel addSld delSld modSld">
      <pc:chgData name="Black Christopher S" userId="0450d55b-c818-4922-a333-b663a5f3817d" providerId="ADAL" clId="{6A7DF67B-20D0-490B-A3CD-2CEF3DBA5906}" dt="2022-08-03T18:28:57.264" v="29"/>
      <pc:docMkLst>
        <pc:docMk/>
      </pc:docMkLst>
      <pc:sldChg chg="modSp del mod">
        <pc:chgData name="Black Christopher S" userId="0450d55b-c818-4922-a333-b663a5f3817d" providerId="ADAL" clId="{6A7DF67B-20D0-490B-A3CD-2CEF3DBA5906}" dt="2022-08-03T13:35:24.050" v="15" actId="47"/>
        <pc:sldMkLst>
          <pc:docMk/>
          <pc:sldMk cId="1750844688" sldId="256"/>
        </pc:sldMkLst>
        <pc:spChg chg="mod">
          <ac:chgData name="Black Christopher S" userId="0450d55b-c818-4922-a333-b663a5f3817d" providerId="ADAL" clId="{6A7DF67B-20D0-490B-A3CD-2CEF3DBA5906}" dt="2022-08-02T18:21:09.515" v="1" actId="313"/>
          <ac:spMkLst>
            <pc:docMk/>
            <pc:sldMk cId="1750844688" sldId="256"/>
            <ac:spMk id="8" creationId="{00000000-0000-0000-0000-000000000000}"/>
          </ac:spMkLst>
        </pc:spChg>
        <pc:picChg chg="mod">
          <ac:chgData name="Black Christopher S" userId="0450d55b-c818-4922-a333-b663a5f3817d" providerId="ADAL" clId="{6A7DF67B-20D0-490B-A3CD-2CEF3DBA5906}" dt="2022-08-02T18:22:02.587" v="6" actId="1037"/>
          <ac:picMkLst>
            <pc:docMk/>
            <pc:sldMk cId="1750844688" sldId="256"/>
            <ac:picMk id="7" creationId="{00000000-0000-0000-0000-000000000000}"/>
          </ac:picMkLst>
        </pc:picChg>
      </pc:sldChg>
      <pc:sldChg chg="addSp delSp modSp add mod">
        <pc:chgData name="Black Christopher S" userId="0450d55b-c818-4922-a333-b663a5f3817d" providerId="ADAL" clId="{6A7DF67B-20D0-490B-A3CD-2CEF3DBA5906}" dt="2022-08-03T18:28:57.264" v="29"/>
        <pc:sldMkLst>
          <pc:docMk/>
          <pc:sldMk cId="569995709" sldId="257"/>
        </pc:sldMkLst>
        <pc:spChg chg="mod ord">
          <ac:chgData name="Black Christopher S" userId="0450d55b-c818-4922-a333-b663a5f3817d" providerId="ADAL" clId="{6A7DF67B-20D0-490B-A3CD-2CEF3DBA5906}" dt="2022-08-03T18:25:30.008" v="26" actId="20577"/>
          <ac:spMkLst>
            <pc:docMk/>
            <pc:sldMk cId="569995709" sldId="257"/>
            <ac:spMk id="8" creationId="{00000000-0000-0000-0000-000000000000}"/>
          </ac:spMkLst>
        </pc:spChg>
        <pc:spChg chg="del">
          <ac:chgData name="Black Christopher S" userId="0450d55b-c818-4922-a333-b663a5f3817d" providerId="ADAL" clId="{6A7DF67B-20D0-490B-A3CD-2CEF3DBA5906}" dt="2022-08-03T18:28:55.889" v="28" actId="478"/>
          <ac:spMkLst>
            <pc:docMk/>
            <pc:sldMk cId="569995709" sldId="257"/>
            <ac:spMk id="16" creationId="{C4380177-3135-47F1-A52F-4BB2DE617056}"/>
          </ac:spMkLst>
        </pc:spChg>
        <pc:spChg chg="mod">
          <ac:chgData name="Black Christopher S" userId="0450d55b-c818-4922-a333-b663a5f3817d" providerId="ADAL" clId="{6A7DF67B-20D0-490B-A3CD-2CEF3DBA5906}" dt="2022-08-03T13:35:12.250" v="14" actId="20577"/>
          <ac:spMkLst>
            <pc:docMk/>
            <pc:sldMk cId="569995709" sldId="257"/>
            <ac:spMk id="17" creationId="{00000000-0000-0000-0000-000000000000}"/>
          </ac:spMkLst>
        </pc:spChg>
        <pc:spChg chg="add mod">
          <ac:chgData name="Black Christopher S" userId="0450d55b-c818-4922-a333-b663a5f3817d" providerId="ADAL" clId="{6A7DF67B-20D0-490B-A3CD-2CEF3DBA5906}" dt="2022-08-03T18:28:57.264" v="29"/>
          <ac:spMkLst>
            <pc:docMk/>
            <pc:sldMk cId="569995709" sldId="257"/>
            <ac:spMk id="18" creationId="{ABE45D52-BA2D-4F38-AA2F-AF5179FDF7C3}"/>
          </ac:spMkLst>
        </pc:spChg>
        <pc:spChg chg="del">
          <ac:chgData name="Black Christopher S" userId="0450d55b-c818-4922-a333-b663a5f3817d" providerId="ADAL" clId="{6A7DF67B-20D0-490B-A3CD-2CEF3DBA5906}" dt="2022-08-03T18:28:55.043" v="27" actId="478"/>
          <ac:spMkLst>
            <pc:docMk/>
            <pc:sldMk cId="569995709" sldId="257"/>
            <ac:spMk id="28" creationId="{00000000-0000-0000-0000-000000000000}"/>
          </ac:spMkLst>
        </pc:spChg>
        <pc:cxnChg chg="del">
          <ac:chgData name="Black Christopher S" userId="0450d55b-c818-4922-a333-b663a5f3817d" providerId="ADAL" clId="{6A7DF67B-20D0-490B-A3CD-2CEF3DBA5906}" dt="2022-08-03T13:39:18.727" v="16" actId="478"/>
          <ac:cxnSpMkLst>
            <pc:docMk/>
            <pc:sldMk cId="569995709" sldId="257"/>
            <ac:cxnSpMk id="11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D438-8B20-459B-A59E-DA93B7EEBBC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EC06-EBD8-4079-A02C-BE057B6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0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D438-8B20-459B-A59E-DA93B7EEBBC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EC06-EBD8-4079-A02C-BE057B6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0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D438-8B20-459B-A59E-DA93B7EEBBC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EC06-EBD8-4079-A02C-BE057B6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6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D438-8B20-459B-A59E-DA93B7EEBBC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EC06-EBD8-4079-A02C-BE057B6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2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D438-8B20-459B-A59E-DA93B7EEBBC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EC06-EBD8-4079-A02C-BE057B6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3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D438-8B20-459B-A59E-DA93B7EEBBC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EC06-EBD8-4079-A02C-BE057B6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9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D438-8B20-459B-A59E-DA93B7EEBBC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EC06-EBD8-4079-A02C-BE057B6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5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D438-8B20-459B-A59E-DA93B7EEBBC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EC06-EBD8-4079-A02C-BE057B6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4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D438-8B20-459B-A59E-DA93B7EEBBC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EC06-EBD8-4079-A02C-BE057B6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7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D438-8B20-459B-A59E-DA93B7EEBBC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EC06-EBD8-4079-A02C-BE057B6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1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D438-8B20-459B-A59E-DA93B7EEBBC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EC06-EBD8-4079-A02C-BE057B6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3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BD438-8B20-459B-A59E-DA93B7EEBBC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8EC06-EBD8-4079-A02C-BE057B6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lack.Christopher.S@muscogee.k12.ga.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A827B0-B693-4C11-A8FB-D61ADDE699CD}"/>
              </a:ext>
            </a:extLst>
          </p:cNvPr>
          <p:cNvSpPr/>
          <p:nvPr/>
        </p:nvSpPr>
        <p:spPr>
          <a:xfrm>
            <a:off x="0" y="0"/>
            <a:ext cx="6858000" cy="79744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lack And White Art - Design Templates">
            <a:extLst>
              <a:ext uri="{FF2B5EF4-FFF2-40B4-BE49-F238E27FC236}">
                <a16:creationId xmlns:a16="http://schemas.microsoft.com/office/drawing/2014/main" id="{C304EF6C-7646-476C-A4D6-D1D72C05E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89" y="195373"/>
            <a:ext cx="1438053" cy="143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8AA9D2-3272-4532-A91A-C7EF67E8A0EB}"/>
              </a:ext>
            </a:extLst>
          </p:cNvPr>
          <p:cNvSpPr txBox="1"/>
          <p:nvPr/>
        </p:nvSpPr>
        <p:spPr>
          <a:xfrm>
            <a:off x="1985631" y="0"/>
            <a:ext cx="3689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A R T  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0F4F44-E2FE-49B3-B1C9-1ADA10D9B6F9}"/>
              </a:ext>
            </a:extLst>
          </p:cNvPr>
          <p:cNvSpPr txBox="1"/>
          <p:nvPr/>
        </p:nvSpPr>
        <p:spPr>
          <a:xfrm>
            <a:off x="5013251" y="46517"/>
            <a:ext cx="36894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Mr. Black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6CB3E-57D9-4285-92F0-6CDDF4918263}"/>
              </a:ext>
            </a:extLst>
          </p:cNvPr>
          <p:cNvSpPr txBox="1"/>
          <p:nvPr/>
        </p:nvSpPr>
        <p:spPr>
          <a:xfrm>
            <a:off x="1985631" y="829338"/>
            <a:ext cx="48723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Goals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Think hard, be open minded, and work to better your skills as an artist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Expand the use of the language of Art in writings and discussions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u="sng" dirty="0"/>
              <a:t>Master advanced techniques </a:t>
            </a:r>
            <a:r>
              <a:rPr lang="en-US" sz="1200" dirty="0"/>
              <a:t>with multiple medias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Work with a broad range of concepts and subject matters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Analyze artworks from the past to present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Engage in problem solving activities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1DFEFA-AC39-45AB-B5A5-BE1C2C6327B8}"/>
              </a:ext>
            </a:extLst>
          </p:cNvPr>
          <p:cNvSpPr txBox="1"/>
          <p:nvPr/>
        </p:nvSpPr>
        <p:spPr>
          <a:xfrm>
            <a:off x="415446" y="2258790"/>
            <a:ext cx="38418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Supplies </a:t>
            </a:r>
            <a:r>
              <a:rPr lang="en-US" sz="1400" b="1" dirty="0"/>
              <a:t> </a:t>
            </a:r>
            <a:r>
              <a:rPr lang="en-US" sz="1200" b="1" dirty="0"/>
              <a:t>that are needed everyday </a:t>
            </a:r>
          </a:p>
          <a:p>
            <a:r>
              <a:rPr lang="en-US" sz="1200" dirty="0"/>
              <a:t>(please have these within the first week of class)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 pencil with eraser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Sketchbook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Portfolio – 12” x 18” or larger – bought or made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Students are also welcome to bring their own pastels, colored pencils, paint, etc.  These are not required though.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747333-495F-48AA-9318-6AA07B27BDEF}"/>
              </a:ext>
            </a:extLst>
          </p:cNvPr>
          <p:cNvSpPr/>
          <p:nvPr/>
        </p:nvSpPr>
        <p:spPr>
          <a:xfrm>
            <a:off x="415446" y="3884428"/>
            <a:ext cx="384189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Total Points Grading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Major Projects – 200 points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Daily Work – 100 points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All projects have deadlines.  Projects loose ten points a day they are late.  Homework may not be turned in late.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4D11CA-406A-4360-99DB-DE4A6095D9B8}"/>
              </a:ext>
            </a:extLst>
          </p:cNvPr>
          <p:cNvSpPr/>
          <p:nvPr/>
        </p:nvSpPr>
        <p:spPr>
          <a:xfrm>
            <a:off x="415446" y="5138876"/>
            <a:ext cx="384189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Effort is Everything in Art</a:t>
            </a:r>
            <a:r>
              <a:rPr lang="en-US" sz="1400" b="1" dirty="0">
                <a:ea typeface="Times New Roman" panose="02020603050405020304" pitchFamily="18" charset="0"/>
              </a:rPr>
              <a:t>.  </a:t>
            </a:r>
            <a:r>
              <a:rPr lang="en-US" sz="1200" dirty="0">
                <a:ea typeface="Times New Roman" panose="02020603050405020304" pitchFamily="18" charset="0"/>
              </a:rPr>
              <a:t>As a result, you will be expected to give your personal best everyday.  You will also receive a participation grade that is an evaluation of your daily involvement in the class.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9A2BA4-AA1C-4EFC-82C7-3737C41809A9}"/>
              </a:ext>
            </a:extLst>
          </p:cNvPr>
          <p:cNvSpPr/>
          <p:nvPr/>
        </p:nvSpPr>
        <p:spPr>
          <a:xfrm>
            <a:off x="4349421" y="2768600"/>
            <a:ext cx="2267279" cy="44577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2FC66E-4F4E-46E3-BA1A-F66D0DD0683A}"/>
              </a:ext>
            </a:extLst>
          </p:cNvPr>
          <p:cNvSpPr txBox="1"/>
          <p:nvPr/>
        </p:nvSpPr>
        <p:spPr>
          <a:xfrm>
            <a:off x="4349420" y="2937711"/>
            <a:ext cx="226728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More information and Student Gallery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@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Hardawayart.com</a:t>
            </a:r>
            <a:endParaRPr lang="en-US" sz="1700" dirty="0">
              <a:solidFill>
                <a:schemeClr val="bg1"/>
              </a:solidFill>
              <a:latin typeface="Leelawadee" panose="020B0502040204020203" pitchFamily="34" charset="-34"/>
              <a:ea typeface="Times New Roman" panose="02020603050405020304" pitchFamily="18" charset="0"/>
              <a:cs typeface="Leelawadee" panose="020B0502040204020203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90A227-2D1F-4453-9DE4-E06F3D302464}"/>
              </a:ext>
            </a:extLst>
          </p:cNvPr>
          <p:cNvSpPr/>
          <p:nvPr/>
        </p:nvSpPr>
        <p:spPr>
          <a:xfrm>
            <a:off x="82921" y="8476484"/>
            <a:ext cx="707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ea typeface="Times New Roman" panose="02020603050405020304" pitchFamily="18" charset="0"/>
            </a:endParaRPr>
          </a:p>
          <a:p>
            <a:r>
              <a:rPr lang="en-US" sz="1200" dirty="0">
                <a:ea typeface="Times New Roman" panose="02020603050405020304" pitchFamily="18" charset="0"/>
              </a:rPr>
              <a:t>__________________________­­_________     	__________________________________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	Student’s signature                                    		    Parent’s signature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221740-BB9A-4B7E-9E40-254DC7C76A59}"/>
              </a:ext>
            </a:extLst>
          </p:cNvPr>
          <p:cNvSpPr/>
          <p:nvPr/>
        </p:nvSpPr>
        <p:spPr>
          <a:xfrm>
            <a:off x="0" y="7410179"/>
            <a:ext cx="66393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Stop the Clock Pass</a:t>
            </a:r>
            <a:endParaRPr lang="en-US" sz="1400" dirty="0">
              <a:ea typeface="Times New Roman" panose="02020603050405020304" pitchFamily="18" charset="0"/>
            </a:endParaRPr>
          </a:p>
          <a:p>
            <a:r>
              <a:rPr lang="en-US" sz="1400" dirty="0">
                <a:ea typeface="Times New Roman" panose="02020603050405020304" pitchFamily="18" charset="0"/>
              </a:rPr>
              <a:t>	Date _____________ Project _______________Signature __________________</a:t>
            </a:r>
          </a:p>
          <a:p>
            <a:pPr indent="457200"/>
            <a:r>
              <a:rPr lang="en-US" sz="1400" dirty="0">
                <a:ea typeface="Times New Roman" panose="02020603050405020304" pitchFamily="18" charset="0"/>
              </a:rPr>
              <a:t>Date _____________ Project _______________Signature __________________</a:t>
            </a:r>
          </a:p>
          <a:p>
            <a:pPr indent="457200"/>
            <a:r>
              <a:rPr lang="en-US" sz="1400" dirty="0">
                <a:ea typeface="Times New Roman" panose="02020603050405020304" pitchFamily="18" charset="0"/>
              </a:rPr>
              <a:t>Date _____________ Project _______________Signature __________________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AFFF37-B797-4194-BB27-0C205DC2A845}"/>
              </a:ext>
            </a:extLst>
          </p:cNvPr>
          <p:cNvSpPr/>
          <p:nvPr/>
        </p:nvSpPr>
        <p:spPr>
          <a:xfrm>
            <a:off x="415446" y="6138650"/>
            <a:ext cx="420782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The Golden Rule </a:t>
            </a:r>
            <a:r>
              <a:rPr lang="en-US" sz="1400" b="1" dirty="0">
                <a:ea typeface="Times New Roman" panose="02020603050405020304" pitchFamily="18" charset="0"/>
              </a:rPr>
              <a:t>of the Art Room is Do Not Disrupt the Creative Process</a:t>
            </a:r>
          </a:p>
          <a:p>
            <a:r>
              <a:rPr lang="en-US" sz="1400" dirty="0">
                <a:ea typeface="Times New Roman" panose="02020603050405020304" pitchFamily="18" charset="0"/>
              </a:rPr>
              <a:t>	</a:t>
            </a:r>
            <a:r>
              <a:rPr lang="en-US" sz="1200" dirty="0">
                <a:ea typeface="Times New Roman" panose="02020603050405020304" pitchFamily="18" charset="0"/>
              </a:rPr>
              <a:t>All School rules apply in here as well.  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Respect….everything and everyone.  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Work with quiet focus and clean up after yourself.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1C85D3-44CC-4B64-B4F5-35DA9E1B29C1}"/>
              </a:ext>
            </a:extLst>
          </p:cNvPr>
          <p:cNvSpPr txBox="1"/>
          <p:nvPr/>
        </p:nvSpPr>
        <p:spPr>
          <a:xfrm>
            <a:off x="4362007" y="4316090"/>
            <a:ext cx="2162617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Contact: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Please contact me any time you have questions or concerns.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Scott Black – </a:t>
            </a:r>
            <a:r>
              <a:rPr lang="en-US" sz="1600" u="sng" dirty="0" err="1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Black.Christopher.S</a:t>
            </a:r>
            <a:r>
              <a:rPr lang="en-US" sz="1600" u="sng" dirty="0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</a:p>
          <a:p>
            <a:pPr algn="ctr"/>
            <a:r>
              <a:rPr lang="en-US" sz="1600" u="sng" dirty="0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muscogee.k12.ga.us</a:t>
            </a:r>
            <a:endParaRPr lang="en-US" sz="1600" u="sng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endParaRPr lang="en-US" sz="18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9C05EC14-8B6A-4975-B774-8541E8F96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534" y="6319451"/>
            <a:ext cx="1399561" cy="139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71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312</Words>
  <Application>Microsoft Office PowerPoint</Application>
  <PresentationFormat>Letter Paper (8.5x11 in)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Franklin Gothic Heavy</vt:lpstr>
      <vt:lpstr>Leelawadee</vt:lpstr>
      <vt:lpstr>Leelawadee UI</vt:lpstr>
      <vt:lpstr>Symbol</vt:lpstr>
      <vt:lpstr>Office Theme</vt:lpstr>
      <vt:lpstr>PowerPoint Presentation</vt:lpstr>
    </vt:vector>
  </TitlesOfParts>
  <Company>Muscogee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 Christopher S</dc:creator>
  <cp:lastModifiedBy>Black Christopher S</cp:lastModifiedBy>
  <cp:revision>8</cp:revision>
  <cp:lastPrinted>2019-08-07T17:36:41Z</cp:lastPrinted>
  <dcterms:created xsi:type="dcterms:W3CDTF">2018-08-05T18:57:02Z</dcterms:created>
  <dcterms:modified xsi:type="dcterms:W3CDTF">2023-08-03T20:03:23Z</dcterms:modified>
</cp:coreProperties>
</file>