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1548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ck Christopher S" userId="0450d55b-c818-4922-a333-b663a5f3817d" providerId="ADAL" clId="{715DB553-1E5E-4DB1-BAE6-4C04C61F5228}"/>
    <pc:docChg chg="undo custSel addSld delSld modSld">
      <pc:chgData name="Black Christopher S" userId="0450d55b-c818-4922-a333-b663a5f3817d" providerId="ADAL" clId="{715DB553-1E5E-4DB1-BAE6-4C04C61F5228}" dt="2022-08-03T18:28:06.761" v="289" actId="1076"/>
      <pc:docMkLst>
        <pc:docMk/>
      </pc:docMkLst>
      <pc:sldChg chg="modSp del mod">
        <pc:chgData name="Black Christopher S" userId="0450d55b-c818-4922-a333-b663a5f3817d" providerId="ADAL" clId="{715DB553-1E5E-4DB1-BAE6-4C04C61F5228}" dt="2022-08-03T13:32:08.598" v="251" actId="47"/>
        <pc:sldMkLst>
          <pc:docMk/>
          <pc:sldMk cId="625535960" sldId="256"/>
        </pc:sldMkLst>
        <pc:spChg chg="mod">
          <ac:chgData name="Black Christopher S" userId="0450d55b-c818-4922-a333-b663a5f3817d" providerId="ADAL" clId="{715DB553-1E5E-4DB1-BAE6-4C04C61F5228}" dt="2022-08-02T18:18:57.088" v="7" actId="313"/>
          <ac:spMkLst>
            <pc:docMk/>
            <pc:sldMk cId="625535960" sldId="256"/>
            <ac:spMk id="4" creationId="{00000000-0000-0000-0000-000000000000}"/>
          </ac:spMkLst>
        </pc:spChg>
        <pc:picChg chg="mod">
          <ac:chgData name="Black Christopher S" userId="0450d55b-c818-4922-a333-b663a5f3817d" providerId="ADAL" clId="{715DB553-1E5E-4DB1-BAE6-4C04C61F5228}" dt="2022-08-02T18:18:52.952" v="6" actId="1037"/>
          <ac:picMkLst>
            <pc:docMk/>
            <pc:sldMk cId="625535960" sldId="256"/>
            <ac:picMk id="1030" creationId="{00000000-0000-0000-0000-000000000000}"/>
          </ac:picMkLst>
        </pc:picChg>
      </pc:sldChg>
      <pc:sldChg chg="addSp delSp modSp add mod">
        <pc:chgData name="Black Christopher S" userId="0450d55b-c818-4922-a333-b663a5f3817d" providerId="ADAL" clId="{715DB553-1E5E-4DB1-BAE6-4C04C61F5228}" dt="2022-08-03T18:28:06.761" v="289" actId="1076"/>
        <pc:sldMkLst>
          <pc:docMk/>
          <pc:sldMk cId="569995709" sldId="257"/>
        </pc:sldMkLst>
        <pc:spChg chg="del mod ord">
          <ac:chgData name="Black Christopher S" userId="0450d55b-c818-4922-a333-b663a5f3817d" providerId="ADAL" clId="{715DB553-1E5E-4DB1-BAE6-4C04C61F5228}" dt="2022-08-03T12:42:58.995" v="75" actId="478"/>
          <ac:spMkLst>
            <pc:docMk/>
            <pc:sldMk cId="569995709" sldId="257"/>
            <ac:spMk id="4" creationId="{00000000-0000-0000-0000-000000000000}"/>
          </ac:spMkLst>
        </pc:spChg>
        <pc:spChg chg="del mod">
          <ac:chgData name="Black Christopher S" userId="0450d55b-c818-4922-a333-b663a5f3817d" providerId="ADAL" clId="{715DB553-1E5E-4DB1-BAE6-4C04C61F5228}" dt="2022-08-03T12:43:48.185" v="81" actId="478"/>
          <ac:spMkLst>
            <pc:docMk/>
            <pc:sldMk cId="569995709" sldId="257"/>
            <ac:spMk id="5" creationId="{00000000-0000-0000-0000-000000000000}"/>
          </ac:spMkLst>
        </pc:spChg>
        <pc:spChg chg="mod ord">
          <ac:chgData name="Black Christopher S" userId="0450d55b-c818-4922-a333-b663a5f3817d" providerId="ADAL" clId="{715DB553-1E5E-4DB1-BAE6-4C04C61F5228}" dt="2022-08-03T18:24:47.417" v="282" actId="20577"/>
          <ac:spMkLst>
            <pc:docMk/>
            <pc:sldMk cId="569995709" sldId="257"/>
            <ac:spMk id="8" creationId="{00000000-0000-0000-0000-000000000000}"/>
          </ac:spMkLst>
        </pc:spChg>
        <pc:spChg chg="mod">
          <ac:chgData name="Black Christopher S" userId="0450d55b-c818-4922-a333-b663a5f3817d" providerId="ADAL" clId="{715DB553-1E5E-4DB1-BAE6-4C04C61F5228}" dt="2022-08-03T13:27:05.092" v="187" actId="1038"/>
          <ac:spMkLst>
            <pc:docMk/>
            <pc:sldMk cId="569995709" sldId="257"/>
            <ac:spMk id="14" creationId="{00000000-0000-0000-0000-000000000000}"/>
          </ac:spMkLst>
        </pc:spChg>
        <pc:spChg chg="add del mod ord topLvl">
          <ac:chgData name="Black Christopher S" userId="0450d55b-c818-4922-a333-b663a5f3817d" providerId="ADAL" clId="{715DB553-1E5E-4DB1-BAE6-4C04C61F5228}" dt="2022-08-03T18:27:51.056" v="287" actId="478"/>
          <ac:spMkLst>
            <pc:docMk/>
            <pc:sldMk cId="569995709" sldId="257"/>
            <ac:spMk id="16" creationId="{C4380177-3135-47F1-A52F-4BB2DE617056}"/>
          </ac:spMkLst>
        </pc:spChg>
        <pc:spChg chg="mod">
          <ac:chgData name="Black Christopher S" userId="0450d55b-c818-4922-a333-b663a5f3817d" providerId="ADAL" clId="{715DB553-1E5E-4DB1-BAE6-4C04C61F5228}" dt="2022-08-03T13:33:18.708" v="263" actId="1036"/>
          <ac:spMkLst>
            <pc:docMk/>
            <pc:sldMk cId="569995709" sldId="257"/>
            <ac:spMk id="17" creationId="{00000000-0000-0000-0000-000000000000}"/>
          </ac:spMkLst>
        </pc:spChg>
        <pc:spChg chg="mod">
          <ac:chgData name="Black Christopher S" userId="0450d55b-c818-4922-a333-b663a5f3817d" providerId="ADAL" clId="{715DB553-1E5E-4DB1-BAE6-4C04C61F5228}" dt="2022-08-03T13:33:27.081" v="270" actId="1035"/>
          <ac:spMkLst>
            <pc:docMk/>
            <pc:sldMk cId="569995709" sldId="257"/>
            <ac:spMk id="23" creationId="{00000000-0000-0000-0000-000000000000}"/>
          </ac:spMkLst>
        </pc:spChg>
        <pc:spChg chg="mod">
          <ac:chgData name="Black Christopher S" userId="0450d55b-c818-4922-a333-b663a5f3817d" providerId="ADAL" clId="{715DB553-1E5E-4DB1-BAE6-4C04C61F5228}" dt="2022-08-03T13:29:46.123" v="206" actId="1076"/>
          <ac:spMkLst>
            <pc:docMk/>
            <pc:sldMk cId="569995709" sldId="257"/>
            <ac:spMk id="25" creationId="{00000000-0000-0000-0000-000000000000}"/>
          </ac:spMkLst>
        </pc:spChg>
        <pc:spChg chg="mod">
          <ac:chgData name="Black Christopher S" userId="0450d55b-c818-4922-a333-b663a5f3817d" providerId="ADAL" clId="{715DB553-1E5E-4DB1-BAE6-4C04C61F5228}" dt="2022-08-03T13:30:02.812" v="219" actId="1035"/>
          <ac:spMkLst>
            <pc:docMk/>
            <pc:sldMk cId="569995709" sldId="257"/>
            <ac:spMk id="27" creationId="{00000000-0000-0000-0000-000000000000}"/>
          </ac:spMkLst>
        </pc:spChg>
        <pc:spChg chg="mod topLvl">
          <ac:chgData name="Black Christopher S" userId="0450d55b-c818-4922-a333-b663a5f3817d" providerId="ADAL" clId="{715DB553-1E5E-4DB1-BAE6-4C04C61F5228}" dt="2022-08-03T18:28:06.761" v="289" actId="1076"/>
          <ac:spMkLst>
            <pc:docMk/>
            <pc:sldMk cId="569995709" sldId="257"/>
            <ac:spMk id="28" creationId="{00000000-0000-0000-0000-000000000000}"/>
          </ac:spMkLst>
        </pc:spChg>
        <pc:spChg chg="mod">
          <ac:chgData name="Black Christopher S" userId="0450d55b-c818-4922-a333-b663a5f3817d" providerId="ADAL" clId="{715DB553-1E5E-4DB1-BAE6-4C04C61F5228}" dt="2022-08-03T13:31:16.095" v="249" actId="1038"/>
          <ac:spMkLst>
            <pc:docMk/>
            <pc:sldMk cId="569995709" sldId="257"/>
            <ac:spMk id="29" creationId="{00000000-0000-0000-0000-000000000000}"/>
          </ac:spMkLst>
        </pc:spChg>
        <pc:grpChg chg="add del mod">
          <ac:chgData name="Black Christopher S" userId="0450d55b-c818-4922-a333-b663a5f3817d" providerId="ADAL" clId="{715DB553-1E5E-4DB1-BAE6-4C04C61F5228}" dt="2022-08-03T18:27:40.816" v="284" actId="165"/>
          <ac:grpSpMkLst>
            <pc:docMk/>
            <pc:sldMk cId="569995709" sldId="257"/>
            <ac:grpSpMk id="3" creationId="{96DDF46C-D796-4D74-BC33-33E3D48770E2}"/>
          </ac:grpSpMkLst>
        </pc:grpChg>
        <pc:picChg chg="add mod">
          <ac:chgData name="Black Christopher S" userId="0450d55b-c818-4922-a333-b663a5f3817d" providerId="ADAL" clId="{715DB553-1E5E-4DB1-BAE6-4C04C61F5228}" dt="2022-08-03T12:48:27.878" v="108" actId="1035"/>
          <ac:picMkLst>
            <pc:docMk/>
            <pc:sldMk cId="569995709" sldId="257"/>
            <ac:picMk id="2" creationId="{54186E5F-9B1C-4807-B50B-C53A7D1148AB}"/>
          </ac:picMkLst>
        </pc:picChg>
        <pc:picChg chg="del">
          <ac:chgData name="Black Christopher S" userId="0450d55b-c818-4922-a333-b663a5f3817d" providerId="ADAL" clId="{715DB553-1E5E-4DB1-BAE6-4C04C61F5228}" dt="2022-08-03T12:35:03.980" v="18" actId="478"/>
          <ac:picMkLst>
            <pc:docMk/>
            <pc:sldMk cId="569995709" sldId="257"/>
            <ac:picMk id="9" creationId="{00000000-0000-0000-0000-000000000000}"/>
          </ac:picMkLst>
        </pc:picChg>
        <pc:picChg chg="add del mod">
          <ac:chgData name="Black Christopher S" userId="0450d55b-c818-4922-a333-b663a5f3817d" providerId="ADAL" clId="{715DB553-1E5E-4DB1-BAE6-4C04C61F5228}" dt="2022-08-03T13:26:09.411" v="169" actId="478"/>
          <ac:picMkLst>
            <pc:docMk/>
            <pc:sldMk cId="569995709" sldId="257"/>
            <ac:picMk id="10" creationId="{63C2ECCB-6E11-4A0F-B0E5-4D8D9A40E7D2}"/>
          </ac:picMkLst>
        </pc:picChg>
        <pc:picChg chg="add mod">
          <ac:chgData name="Black Christopher S" userId="0450d55b-c818-4922-a333-b663a5f3817d" providerId="ADAL" clId="{715DB553-1E5E-4DB1-BAE6-4C04C61F5228}" dt="2022-08-03T13:26:04.235" v="167" actId="1076"/>
          <ac:picMkLst>
            <pc:docMk/>
            <pc:sldMk cId="569995709" sldId="257"/>
            <ac:picMk id="12" creationId="{046909DA-6E52-45AD-B452-0035E8294530}"/>
          </ac:picMkLst>
        </pc:picChg>
        <pc:picChg chg="del">
          <ac:chgData name="Black Christopher S" userId="0450d55b-c818-4922-a333-b663a5f3817d" providerId="ADAL" clId="{715DB553-1E5E-4DB1-BAE6-4C04C61F5228}" dt="2022-08-03T12:08:13.398" v="9" actId="478"/>
          <ac:picMkLst>
            <pc:docMk/>
            <pc:sldMk cId="569995709" sldId="257"/>
            <ac:picMk id="19" creationId="{00000000-0000-0000-0000-000000000000}"/>
          </ac:picMkLst>
        </pc:picChg>
        <pc:picChg chg="del">
          <ac:chgData name="Black Christopher S" userId="0450d55b-c818-4922-a333-b663a5f3817d" providerId="ADAL" clId="{715DB553-1E5E-4DB1-BAE6-4C04C61F5228}" dt="2022-08-03T12:50:57.293" v="126" actId="478"/>
          <ac:picMkLst>
            <pc:docMk/>
            <pc:sldMk cId="569995709" sldId="257"/>
            <ac:picMk id="20" creationId="{00000000-0000-0000-0000-000000000000}"/>
          </ac:picMkLst>
        </pc:picChg>
        <pc:picChg chg="del">
          <ac:chgData name="Black Christopher S" userId="0450d55b-c818-4922-a333-b663a5f3817d" providerId="ADAL" clId="{715DB553-1E5E-4DB1-BAE6-4C04C61F5228}" dt="2022-08-03T12:08:36.341" v="13" actId="478"/>
          <ac:picMkLst>
            <pc:docMk/>
            <pc:sldMk cId="569995709" sldId="257"/>
            <ac:picMk id="21" creationId="{00000000-0000-0000-0000-000000000000}"/>
          </ac:picMkLst>
        </pc:picChg>
        <pc:picChg chg="add mod">
          <ac:chgData name="Black Christopher S" userId="0450d55b-c818-4922-a333-b663a5f3817d" providerId="ADAL" clId="{715DB553-1E5E-4DB1-BAE6-4C04C61F5228}" dt="2022-08-03T12:47:34.891" v="95" actId="1076"/>
          <ac:picMkLst>
            <pc:docMk/>
            <pc:sldMk cId="569995709" sldId="257"/>
            <ac:picMk id="24" creationId="{598C0ACB-D6DD-4333-9952-8D8AF400C2B7}"/>
          </ac:picMkLst>
        </pc:picChg>
        <pc:picChg chg="add mod">
          <ac:chgData name="Black Christopher S" userId="0450d55b-c818-4922-a333-b663a5f3817d" providerId="ADAL" clId="{715DB553-1E5E-4DB1-BAE6-4C04C61F5228}" dt="2022-08-03T12:48:21.425" v="104" actId="1037"/>
          <ac:picMkLst>
            <pc:docMk/>
            <pc:sldMk cId="569995709" sldId="257"/>
            <ac:picMk id="30" creationId="{3E2A30BB-D8BB-429F-9C87-F79C85A04E18}"/>
          </ac:picMkLst>
        </pc:picChg>
        <pc:picChg chg="add del mod">
          <ac:chgData name="Black Christopher S" userId="0450d55b-c818-4922-a333-b663a5f3817d" providerId="ADAL" clId="{715DB553-1E5E-4DB1-BAE6-4C04C61F5228}" dt="2022-08-03T12:09:16.419" v="17" actId="478"/>
          <ac:picMkLst>
            <pc:docMk/>
            <pc:sldMk cId="569995709" sldId="257"/>
            <ac:picMk id="1026" creationId="{D2BEA3D4-E148-4109-9703-B90B8B5182B6}"/>
          </ac:picMkLst>
        </pc:picChg>
        <pc:picChg chg="mod">
          <ac:chgData name="Black Christopher S" userId="0450d55b-c818-4922-a333-b663a5f3817d" providerId="ADAL" clId="{715DB553-1E5E-4DB1-BAE6-4C04C61F5228}" dt="2022-08-03T12:43:08.497" v="77" actId="14100"/>
          <ac:picMkLst>
            <pc:docMk/>
            <pc:sldMk cId="569995709" sldId="257"/>
            <ac:picMk id="1028" creationId="{00000000-0000-0000-0000-000000000000}"/>
          </ac:picMkLst>
        </pc:picChg>
        <pc:picChg chg="del">
          <ac:chgData name="Black Christopher S" userId="0450d55b-c818-4922-a333-b663a5f3817d" providerId="ADAL" clId="{715DB553-1E5E-4DB1-BAE6-4C04C61F5228}" dt="2022-08-03T12:35:56.724" v="27" actId="478"/>
          <ac:picMkLst>
            <pc:docMk/>
            <pc:sldMk cId="569995709" sldId="257"/>
            <ac:picMk id="1030" creationId="{00000000-0000-0000-0000-000000000000}"/>
          </ac:picMkLst>
        </pc:picChg>
        <pc:picChg chg="add del mod">
          <ac:chgData name="Black Christopher S" userId="0450d55b-c818-4922-a333-b663a5f3817d" providerId="ADAL" clId="{715DB553-1E5E-4DB1-BAE6-4C04C61F5228}" dt="2022-08-03T13:26:08.629" v="168" actId="478"/>
          <ac:picMkLst>
            <pc:docMk/>
            <pc:sldMk cId="569995709" sldId="257"/>
            <ac:picMk id="1032" creationId="{407B5916-DCBD-4DB9-84D0-694CBE3FD299}"/>
          </ac:picMkLst>
        </pc:picChg>
        <pc:picChg chg="del mod">
          <ac:chgData name="Black Christopher S" userId="0450d55b-c818-4922-a333-b663a5f3817d" providerId="ADAL" clId="{715DB553-1E5E-4DB1-BAE6-4C04C61F5228}" dt="2022-08-03T12:49:59.513" v="118" actId="478"/>
          <ac:picMkLst>
            <pc:docMk/>
            <pc:sldMk cId="569995709" sldId="257"/>
            <ac:picMk id="1034" creationId="{00000000-0000-0000-0000-000000000000}"/>
          </ac:picMkLst>
        </pc:picChg>
        <pc:cxnChg chg="del mod">
          <ac:chgData name="Black Christopher S" userId="0450d55b-c818-4922-a333-b663a5f3817d" providerId="ADAL" clId="{715DB553-1E5E-4DB1-BAE6-4C04C61F5228}" dt="2022-08-03T13:38:47.706" v="271" actId="478"/>
          <ac:cxnSpMkLst>
            <pc:docMk/>
            <pc:sldMk cId="569995709" sldId="257"/>
            <ac:cxnSpMk id="11" creationId="{00000000-0000-0000-0000-000000000000}"/>
          </ac:cxnSpMkLst>
        </pc:cxnChg>
        <pc:cxnChg chg="add del mod">
          <ac:chgData name="Black Christopher S" userId="0450d55b-c818-4922-a333-b663a5f3817d" providerId="ADAL" clId="{715DB553-1E5E-4DB1-BAE6-4C04C61F5228}" dt="2022-08-03T12:49:58.867" v="117" actId="478"/>
          <ac:cxnSpMkLst>
            <pc:docMk/>
            <pc:sldMk cId="569995709" sldId="257"/>
            <ac:cxnSpMk id="31" creationId="{84E16530-2107-4064-AAB6-6669A6F46E4B}"/>
          </ac:cxnSpMkLst>
        </pc:cxnChg>
        <pc:cxnChg chg="del mod">
          <ac:chgData name="Black Christopher S" userId="0450d55b-c818-4922-a333-b663a5f3817d" providerId="ADAL" clId="{715DB553-1E5E-4DB1-BAE6-4C04C61F5228}" dt="2022-08-03T13:32:12.745" v="252" actId="478"/>
          <ac:cxnSpMkLst>
            <pc:docMk/>
            <pc:sldMk cId="569995709" sldId="257"/>
            <ac:cxnSpMk id="34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6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60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03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3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6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1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6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F263-0840-4CBC-9AC8-C190A4FCAE10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998E-7404-4C00-934C-D25041659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8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lack.Christopher.S@muscogee.k12.ga.u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A827B0-B693-4C11-A8FB-D61ADDE699CD}"/>
              </a:ext>
            </a:extLst>
          </p:cNvPr>
          <p:cNvSpPr/>
          <p:nvPr/>
        </p:nvSpPr>
        <p:spPr>
          <a:xfrm>
            <a:off x="0" y="0"/>
            <a:ext cx="6858000" cy="7974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lack And White Art - Design Templates">
            <a:extLst>
              <a:ext uri="{FF2B5EF4-FFF2-40B4-BE49-F238E27FC236}">
                <a16:creationId xmlns:a16="http://schemas.microsoft.com/office/drawing/2014/main" id="{C304EF6C-7646-476C-A4D6-D1D72C05E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89" y="195373"/>
            <a:ext cx="1438053" cy="143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8AA9D2-3272-4532-A91A-C7EF67E8A0EB}"/>
              </a:ext>
            </a:extLst>
          </p:cNvPr>
          <p:cNvSpPr txBox="1"/>
          <p:nvPr/>
        </p:nvSpPr>
        <p:spPr>
          <a:xfrm>
            <a:off x="1985631" y="0"/>
            <a:ext cx="3689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Franklin Gothic Heavy" panose="020B0903020102020204" pitchFamily="34" charset="0"/>
              </a:rPr>
              <a:t>A R T  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0F4F44-E2FE-49B3-B1C9-1ADA10D9B6F9}"/>
              </a:ext>
            </a:extLst>
          </p:cNvPr>
          <p:cNvSpPr txBox="1"/>
          <p:nvPr/>
        </p:nvSpPr>
        <p:spPr>
          <a:xfrm>
            <a:off x="5013251" y="46517"/>
            <a:ext cx="36894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</a:rPr>
              <a:t>Mr. Black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16CB3E-57D9-4285-92F0-6CDDF4918263}"/>
              </a:ext>
            </a:extLst>
          </p:cNvPr>
          <p:cNvSpPr txBox="1"/>
          <p:nvPr/>
        </p:nvSpPr>
        <p:spPr>
          <a:xfrm>
            <a:off x="1985631" y="829338"/>
            <a:ext cx="475275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Goals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Think hard, be open minded, and work to better your skills as an artist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Understand and use the language of Art in writings and discussions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using multiple medias and techniques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Work with a broad range of concepts and subject matters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Analyze artworks from the past to present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Engage in problem solving activities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DFEFA-AC39-45AB-B5A5-BE1C2C6327B8}"/>
              </a:ext>
            </a:extLst>
          </p:cNvPr>
          <p:cNvSpPr txBox="1"/>
          <p:nvPr/>
        </p:nvSpPr>
        <p:spPr>
          <a:xfrm>
            <a:off x="415446" y="2258790"/>
            <a:ext cx="38418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cs typeface="Leelawadee UI" panose="020B0502040204020203" pitchFamily="34" charset="-34"/>
              </a:rPr>
              <a:t>Supplies </a:t>
            </a:r>
            <a:r>
              <a:rPr lang="en-US" sz="1400" b="1" dirty="0"/>
              <a:t> </a:t>
            </a:r>
            <a:r>
              <a:rPr lang="en-US" sz="1200" b="1" dirty="0"/>
              <a:t>that are needed everyday </a:t>
            </a:r>
          </a:p>
          <a:p>
            <a:r>
              <a:rPr lang="en-US" sz="1200" dirty="0"/>
              <a:t>(please have these within the first week of class)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pencil with eraser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Sketchbook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Portfolio – 12” x 18” or larger – bought or made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Students are also welcome to bring their own pastels, colored pencils, paint, etc.  These are not required though. 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747333-495F-48AA-9318-6AA07B27BDEF}"/>
              </a:ext>
            </a:extLst>
          </p:cNvPr>
          <p:cNvSpPr/>
          <p:nvPr/>
        </p:nvSpPr>
        <p:spPr>
          <a:xfrm>
            <a:off x="415446" y="3884428"/>
            <a:ext cx="384189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Total Points Grading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Major Projects – 200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Daily Work – 100 points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200" dirty="0">
                <a:ea typeface="Times New Roman" panose="02020603050405020304" pitchFamily="18" charset="0"/>
              </a:rPr>
              <a:t>All projects have deadlines.  Projects loose ten points a day they are late.  Homework may not be turned in late.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4D11CA-406A-4360-99DB-DE4A6095D9B8}"/>
              </a:ext>
            </a:extLst>
          </p:cNvPr>
          <p:cNvSpPr/>
          <p:nvPr/>
        </p:nvSpPr>
        <p:spPr>
          <a:xfrm>
            <a:off x="415446" y="5138876"/>
            <a:ext cx="38418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Effort is Everything in Art</a:t>
            </a:r>
            <a:r>
              <a:rPr lang="en-US" sz="1400" b="1" dirty="0">
                <a:ea typeface="Times New Roman" panose="02020603050405020304" pitchFamily="18" charset="0"/>
              </a:rPr>
              <a:t>.  </a:t>
            </a:r>
            <a:r>
              <a:rPr lang="en-US" sz="1200" dirty="0">
                <a:ea typeface="Times New Roman" panose="02020603050405020304" pitchFamily="18" charset="0"/>
              </a:rPr>
              <a:t>As a result, you will be expected to give your personal best everyday.  You will also receive a participation grade that is an evaluation of your daily involvement in the class.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9A2BA4-AA1C-4EFC-82C7-3737C41809A9}"/>
              </a:ext>
            </a:extLst>
          </p:cNvPr>
          <p:cNvSpPr/>
          <p:nvPr/>
        </p:nvSpPr>
        <p:spPr>
          <a:xfrm>
            <a:off x="4349421" y="2768600"/>
            <a:ext cx="2267279" cy="44577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2FC66E-4F4E-46E3-BA1A-F66D0DD0683A}"/>
              </a:ext>
            </a:extLst>
          </p:cNvPr>
          <p:cNvSpPr txBox="1"/>
          <p:nvPr/>
        </p:nvSpPr>
        <p:spPr>
          <a:xfrm>
            <a:off x="4349420" y="2937711"/>
            <a:ext cx="226728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More information and Student Gallery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@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Hardawayart.com</a:t>
            </a:r>
            <a:endParaRPr lang="en-US" sz="1700" dirty="0">
              <a:solidFill>
                <a:schemeClr val="bg1"/>
              </a:solidFill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390A227-2D1F-4453-9DE4-E06F3D302464}"/>
              </a:ext>
            </a:extLst>
          </p:cNvPr>
          <p:cNvSpPr/>
          <p:nvPr/>
        </p:nvSpPr>
        <p:spPr>
          <a:xfrm>
            <a:off x="82921" y="8476484"/>
            <a:ext cx="7073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ea typeface="Times New Roman" panose="02020603050405020304" pitchFamily="18" charset="0"/>
            </a:endParaRPr>
          </a:p>
          <a:p>
            <a:r>
              <a:rPr lang="en-US" sz="1200" dirty="0">
                <a:ea typeface="Times New Roman" panose="02020603050405020304" pitchFamily="18" charset="0"/>
              </a:rPr>
              <a:t>__________________________­­_________     	__________________________________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	Student’s signature                                    		    Parent’s signature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221740-BB9A-4B7E-9E40-254DC7C76A59}"/>
              </a:ext>
            </a:extLst>
          </p:cNvPr>
          <p:cNvSpPr/>
          <p:nvPr/>
        </p:nvSpPr>
        <p:spPr>
          <a:xfrm>
            <a:off x="0" y="7410179"/>
            <a:ext cx="6639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Stop the Clock Pass</a:t>
            </a:r>
            <a:endParaRPr lang="en-US" sz="1400" dirty="0">
              <a:ea typeface="Times New Roman" panose="02020603050405020304" pitchFamily="18" charset="0"/>
            </a:endParaRPr>
          </a:p>
          <a:p>
            <a:r>
              <a:rPr lang="en-US" sz="1400" dirty="0">
                <a:ea typeface="Times New Roman" panose="02020603050405020304" pitchFamily="18" charset="0"/>
              </a:rPr>
              <a:t>	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  <a:p>
            <a:pPr indent="457200"/>
            <a:r>
              <a:rPr lang="en-US" sz="1400" dirty="0">
                <a:ea typeface="Times New Roman" panose="02020603050405020304" pitchFamily="18" charset="0"/>
              </a:rPr>
              <a:t>Date _____________ Project _______________Signature __________________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1AFFF37-B797-4194-BB27-0C205DC2A845}"/>
              </a:ext>
            </a:extLst>
          </p:cNvPr>
          <p:cNvSpPr/>
          <p:nvPr/>
        </p:nvSpPr>
        <p:spPr>
          <a:xfrm>
            <a:off x="415446" y="6138650"/>
            <a:ext cx="420782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The Golden Rule </a:t>
            </a:r>
            <a:r>
              <a:rPr lang="en-US" sz="1400" b="1" dirty="0">
                <a:ea typeface="Times New Roman" panose="02020603050405020304" pitchFamily="18" charset="0"/>
              </a:rPr>
              <a:t>of the Art Room is Do Not Disrupt the Creative Process</a:t>
            </a:r>
          </a:p>
          <a:p>
            <a:r>
              <a:rPr lang="en-US" sz="1400" dirty="0">
                <a:ea typeface="Times New Roman" panose="02020603050405020304" pitchFamily="18" charset="0"/>
              </a:rPr>
              <a:t>	</a:t>
            </a:r>
            <a:r>
              <a:rPr lang="en-US" sz="1200" dirty="0">
                <a:ea typeface="Times New Roman" panose="02020603050405020304" pitchFamily="18" charset="0"/>
              </a:rPr>
              <a:t>All School rules apply in here as well.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Respect….everything and everyone.  </a:t>
            </a:r>
          </a:p>
          <a:p>
            <a:r>
              <a:rPr lang="en-US" sz="1200" dirty="0">
                <a:ea typeface="Times New Roman" panose="02020603050405020304" pitchFamily="18" charset="0"/>
              </a:rPr>
              <a:t>	Work with quiet focus and clean up after yourself.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1C85D3-44CC-4B64-B4F5-35DA9E1B29C1}"/>
              </a:ext>
            </a:extLst>
          </p:cNvPr>
          <p:cNvSpPr txBox="1"/>
          <p:nvPr/>
        </p:nvSpPr>
        <p:spPr>
          <a:xfrm>
            <a:off x="4362007" y="4316090"/>
            <a:ext cx="2162617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Leelawadee UI" panose="020B0502040204020203" pitchFamily="34" charset="-34"/>
                <a:ea typeface="Times New Roman" panose="02020603050405020304" pitchFamily="18" charset="0"/>
                <a:cs typeface="Leelawadee UI" panose="020B0502040204020203" pitchFamily="34" charset="-34"/>
              </a:rPr>
              <a:t>Contact: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Please contact me any time you have questions or concerns.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ea typeface="Times New Roman" panose="02020603050405020304" pitchFamily="18" charset="0"/>
              </a:rPr>
              <a:t>Scott Black – </a:t>
            </a:r>
            <a:r>
              <a:rPr lang="en-US" sz="1600" u="sng" dirty="0" err="1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Black.Christopher.S</a:t>
            </a:r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</a:p>
          <a:p>
            <a:pPr algn="ctr"/>
            <a:r>
              <a:rPr lang="en-US" sz="1600" u="sng" dirty="0">
                <a:solidFill>
                  <a:schemeClr val="bg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muscogee.k12.ga.us</a:t>
            </a:r>
            <a:endParaRPr lang="en-US" sz="1600" u="sng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en-US" sz="1800" dirty="0">
              <a:solidFill>
                <a:schemeClr val="bg1"/>
              </a:solidFill>
              <a:ea typeface="Times New Roman" panose="02020603050405020304" pitchFamily="18" charset="0"/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9C05EC14-8B6A-4975-B774-8541E8F968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34" y="6319451"/>
            <a:ext cx="1399561" cy="13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71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1158</TotalTime>
  <Words>311</Words>
  <Application>Microsoft Office PowerPoint</Application>
  <PresentationFormat>Letter Paper (8.5x11 in)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Franklin Gothic Heavy</vt:lpstr>
      <vt:lpstr>Leelawadee</vt:lpstr>
      <vt:lpstr>Leelawadee UI</vt:lpstr>
      <vt:lpstr>Symbol</vt:lpstr>
      <vt:lpstr>Office Theme</vt:lpstr>
      <vt:lpstr>PowerPoint Presentation</vt:lpstr>
    </vt:vector>
  </TitlesOfParts>
  <Company>Muscogee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 Christopher S</dc:creator>
  <cp:lastModifiedBy>Black Christopher S</cp:lastModifiedBy>
  <cp:revision>30</cp:revision>
  <cp:lastPrinted>2022-08-03T18:28:44Z</cp:lastPrinted>
  <dcterms:created xsi:type="dcterms:W3CDTF">2018-08-04T21:38:41Z</dcterms:created>
  <dcterms:modified xsi:type="dcterms:W3CDTF">2023-08-03T19:40:40Z</dcterms:modified>
</cp:coreProperties>
</file>